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16/01/2020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e-baillargues.f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525"/>
            <a:ext cx="79184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5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43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entrée enfant au </a:t>
            </a:r>
            <a:r>
              <a:rPr lang="fr-FR" b="1" dirty="0"/>
              <a:t>PARC AUSTRALIEN</a:t>
            </a:r>
          </a:p>
          <a:p>
            <a:r>
              <a:rPr lang="fr-FR" dirty="0"/>
              <a:t>1 entrée enfant ou adulte au </a:t>
            </a:r>
            <a:r>
              <a:rPr lang="fr-FR" b="1" dirty="0"/>
              <a:t>GOUFFRE DE CABRESPINE</a:t>
            </a:r>
          </a:p>
          <a:p>
            <a:r>
              <a:rPr lang="fr-FR" dirty="0"/>
              <a:t>1 baptême au </a:t>
            </a:r>
            <a:r>
              <a:rPr lang="fr-FR" b="1" dirty="0"/>
              <a:t>MAS DI ROSSO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polo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42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 bon de réduction de 10€ chez </a:t>
            </a:r>
            <a:r>
              <a:rPr lang="fr-FR" b="1" dirty="0"/>
              <a:t>PRIZONERS</a:t>
            </a:r>
          </a:p>
          <a:p>
            <a:r>
              <a:rPr lang="fr-FR" dirty="0"/>
              <a:t>1 pizza chez </a:t>
            </a:r>
            <a:r>
              <a:rPr lang="fr-FR" b="1" dirty="0"/>
              <a:t>PIZZA PAPA</a:t>
            </a:r>
          </a:p>
          <a:p>
            <a:r>
              <a:rPr lang="fr-FR" dirty="0"/>
              <a:t>2 entrées à la </a:t>
            </a:r>
            <a:r>
              <a:rPr lang="fr-FR" b="1" dirty="0"/>
              <a:t>GROTTE DE LA COCALIERE</a:t>
            </a:r>
          </a:p>
          <a:p>
            <a:r>
              <a:rPr lang="fr-FR" dirty="0"/>
              <a:t>2 entrées au </a:t>
            </a:r>
            <a:r>
              <a:rPr lang="fr-FR" b="1" dirty="0"/>
              <a:t>VILLAGE DES ENFANTS</a:t>
            </a:r>
          </a:p>
          <a:p>
            <a:r>
              <a:rPr lang="fr-FR" dirty="0"/>
              <a:t>1 entrée gratuite au </a:t>
            </a:r>
            <a:r>
              <a:rPr lang="fr-FR" b="1" dirty="0"/>
              <a:t>PONT DU GARD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41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entrée à </a:t>
            </a:r>
            <a:r>
              <a:rPr lang="fr-FR" b="1" dirty="0"/>
              <a:t>PREHISTORAMA</a:t>
            </a:r>
          </a:p>
          <a:p>
            <a:r>
              <a:rPr lang="fr-FR" dirty="0"/>
              <a:t>2 entrées à </a:t>
            </a:r>
            <a:r>
              <a:rPr lang="fr-FR" b="1" dirty="0"/>
              <a:t>l'ABIME DE BRAMABIAU</a:t>
            </a:r>
          </a:p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1 entrée gratuite aux </a:t>
            </a:r>
            <a:r>
              <a:rPr lang="fr-FR" b="1" dirty="0"/>
              <a:t>PETITS FERMIERS</a:t>
            </a:r>
          </a:p>
          <a:p>
            <a:r>
              <a:rPr lang="fr-FR" dirty="0"/>
              <a:t>1 menu maxi best of + 1 </a:t>
            </a:r>
            <a:r>
              <a:rPr lang="fr-FR" dirty="0" smtClean="0"/>
              <a:t>Sunday </a:t>
            </a:r>
            <a:r>
              <a:rPr lang="fr-FR" dirty="0"/>
              <a:t>chez </a:t>
            </a:r>
            <a:r>
              <a:rPr lang="fr-FR" b="1" dirty="0"/>
              <a:t>MC DO BAILLARGUES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40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croisière enfant </a:t>
            </a:r>
            <a:r>
              <a:rPr lang="fr-FR" b="1" dirty="0"/>
              <a:t>AQUARIUS SETE CROISIERES</a:t>
            </a:r>
          </a:p>
          <a:p>
            <a:r>
              <a:rPr lang="fr-FR" dirty="0"/>
              <a:t>2 entrées au </a:t>
            </a:r>
            <a:r>
              <a:rPr lang="fr-FR" b="1" dirty="0"/>
              <a:t>MUSEE DE L'ETANG DE THAU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entrée gratuite aux </a:t>
            </a:r>
            <a:r>
              <a:rPr lang="fr-FR" b="1" dirty="0"/>
              <a:t>PETITS FERMIERS</a:t>
            </a:r>
          </a:p>
          <a:p>
            <a:r>
              <a:rPr lang="fr-FR" dirty="0"/>
              <a:t>1 menu maxi best of + 1 </a:t>
            </a:r>
            <a:r>
              <a:rPr lang="fr-FR" dirty="0" smtClean="0"/>
              <a:t>Sunday </a:t>
            </a:r>
            <a:r>
              <a:rPr lang="fr-FR" dirty="0"/>
              <a:t>chez </a:t>
            </a:r>
            <a:r>
              <a:rPr lang="fr-FR" b="1" dirty="0"/>
              <a:t>MC DO BAILLARGUES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39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1 bon de réduction de 10€ chez </a:t>
            </a:r>
            <a:r>
              <a:rPr lang="fr-FR" b="1" dirty="0"/>
              <a:t>PRIZONERS</a:t>
            </a:r>
          </a:p>
          <a:p>
            <a:r>
              <a:rPr lang="fr-FR" dirty="0"/>
              <a:t>1 pizza chez </a:t>
            </a:r>
            <a:r>
              <a:rPr lang="fr-FR" b="1" dirty="0"/>
              <a:t>PIZZA PAPA</a:t>
            </a:r>
          </a:p>
          <a:p>
            <a:r>
              <a:rPr lang="fr-FR" dirty="0"/>
              <a:t>1 fireball offerte par </a:t>
            </a:r>
            <a:r>
              <a:rPr lang="fr-FR" b="1" dirty="0"/>
              <a:t>APSI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38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parties de 20mn au </a:t>
            </a:r>
            <a:r>
              <a:rPr lang="fr-FR" b="1" dirty="0"/>
              <a:t>LASERGAME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2 places de cinéma </a:t>
            </a:r>
            <a:r>
              <a:rPr lang="fr-FR" b="1" dirty="0"/>
              <a:t>GAUMONT</a:t>
            </a:r>
          </a:p>
          <a:p>
            <a:r>
              <a:rPr lang="fr-FR" dirty="0"/>
              <a:t>1 entrée enfant à l'aquarium </a:t>
            </a:r>
            <a:r>
              <a:rPr lang="fr-FR" b="1" dirty="0"/>
              <a:t>PLANET OCEAN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37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repas pour 2 personnes </a:t>
            </a:r>
            <a:r>
              <a:rPr lang="fr-FR" b="1" dirty="0"/>
              <a:t>VINAWOK</a:t>
            </a:r>
          </a:p>
          <a:p>
            <a:r>
              <a:rPr lang="fr-FR" dirty="0"/>
              <a:t>1h de squash chez </a:t>
            </a:r>
            <a:r>
              <a:rPr lang="fr-FR" b="1" dirty="0"/>
              <a:t>SQUASH HEROS</a:t>
            </a:r>
          </a:p>
          <a:p>
            <a:r>
              <a:rPr lang="fr-FR" dirty="0"/>
              <a:t>1 sac </a:t>
            </a:r>
            <a:r>
              <a:rPr lang="fr-FR" b="1" dirty="0"/>
              <a:t>MONTPELLIER MASSANE</a:t>
            </a:r>
          </a:p>
          <a:p>
            <a:r>
              <a:rPr lang="fr-FR" dirty="0"/>
              <a:t>1 invitation enfant au </a:t>
            </a:r>
            <a:r>
              <a:rPr lang="fr-FR" sz="3100" b="1" dirty="0"/>
              <a:t>PARC ORNITHOLOGIQUE DU PONT DE GAU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36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ensemble à dessin </a:t>
            </a:r>
            <a:r>
              <a:rPr lang="fr-FR" b="1" dirty="0"/>
              <a:t>COSTE PEINTURE</a:t>
            </a:r>
          </a:p>
          <a:p>
            <a:r>
              <a:rPr lang="fr-FR" dirty="0"/>
              <a:t>2 entrées enfant au </a:t>
            </a:r>
            <a:r>
              <a:rPr lang="fr-FR" b="1" dirty="0"/>
              <a:t>PARC LE THEIL</a:t>
            </a:r>
          </a:p>
          <a:p>
            <a:r>
              <a:rPr lang="fr-FR" dirty="0"/>
              <a:t>1 free jump à </a:t>
            </a:r>
            <a:r>
              <a:rPr lang="fr-FR" b="1" dirty="0"/>
              <a:t>REBOUND WORLD</a:t>
            </a:r>
          </a:p>
          <a:p>
            <a:r>
              <a:rPr lang="fr-FR" dirty="0"/>
              <a:t>1 entrée au parc </a:t>
            </a:r>
            <a:r>
              <a:rPr lang="fr-FR" b="1" dirty="0"/>
              <a:t>AMAZONIA</a:t>
            </a:r>
          </a:p>
          <a:p>
            <a:r>
              <a:rPr lang="fr-FR" dirty="0"/>
              <a:t>1 crêpe sucrée offerte au </a:t>
            </a:r>
            <a:r>
              <a:rPr lang="fr-FR" b="1" dirty="0"/>
              <a:t>BLUE PEARL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35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 croisière enfant </a:t>
            </a:r>
            <a:r>
              <a:rPr lang="fr-FR" b="1" dirty="0"/>
              <a:t>AQUARIUS SETE CROISIERES</a:t>
            </a:r>
          </a:p>
          <a:p>
            <a:r>
              <a:rPr lang="fr-FR" dirty="0"/>
              <a:t>2 entrées au </a:t>
            </a:r>
            <a:r>
              <a:rPr lang="fr-FR" b="1" dirty="0"/>
              <a:t>MUSEE DE L'ETANG DE THAU</a:t>
            </a:r>
          </a:p>
          <a:p>
            <a:r>
              <a:rPr lang="fr-FR" dirty="0"/>
              <a:t>1h de squash chez </a:t>
            </a:r>
            <a:r>
              <a:rPr lang="fr-FR" b="1" dirty="0"/>
              <a:t>SQUASH HEROS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happy meal chez </a:t>
            </a:r>
            <a:r>
              <a:rPr lang="fr-FR" b="1" dirty="0"/>
              <a:t>MC DO BAILLARGUES</a:t>
            </a:r>
          </a:p>
          <a:p>
            <a:r>
              <a:rPr lang="fr-FR" dirty="0"/>
              <a:t>1 entrée au parc </a:t>
            </a:r>
            <a:r>
              <a:rPr lang="fr-FR" b="1" dirty="0"/>
              <a:t>AMAZONIA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34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18" y="65250"/>
            <a:ext cx="1476853" cy="12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entrées au </a:t>
            </a:r>
            <a:r>
              <a:rPr lang="fr-FR" b="1" dirty="0"/>
              <a:t>SEAQUARIUM DU GRAU DU ROI</a:t>
            </a:r>
          </a:p>
          <a:p>
            <a:r>
              <a:rPr lang="fr-FR" dirty="0"/>
              <a:t>1 baptême de plongée à </a:t>
            </a:r>
            <a:r>
              <a:rPr lang="fr-FR" b="1" dirty="0"/>
              <a:t>LA PALANQUEE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pizza chez </a:t>
            </a:r>
            <a:r>
              <a:rPr lang="fr-FR" b="1" dirty="0"/>
              <a:t>PIZZA PAPA</a:t>
            </a:r>
          </a:p>
          <a:p>
            <a:r>
              <a:rPr lang="fr-FR" dirty="0"/>
              <a:t>1 entrée au parc </a:t>
            </a:r>
            <a:r>
              <a:rPr lang="fr-FR" b="1" dirty="0"/>
              <a:t>AMAZONIA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2646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6400" u="sng" dirty="0" smtClean="0"/>
              <a:t>TIRAGE AU SORT DE TOMBOLA </a:t>
            </a:r>
            <a:r>
              <a:rPr lang="fr-FR" sz="6400" b="1" u="sng" dirty="0">
                <a:solidFill>
                  <a:srgbClr val="FF0066"/>
                </a:solidFill>
              </a:rPr>
              <a:t>GPE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sz="4000" i="1" dirty="0" smtClean="0"/>
          </a:p>
          <a:p>
            <a:pPr marL="0" indent="0" algn="ctr">
              <a:buNone/>
            </a:pPr>
            <a:endParaRPr lang="fr-FR" sz="3500" i="1" dirty="0" smtClean="0"/>
          </a:p>
          <a:p>
            <a:pPr marL="0" indent="0" algn="ctr">
              <a:buNone/>
            </a:pPr>
            <a:endParaRPr lang="fr-FR" sz="3500" i="1" dirty="0"/>
          </a:p>
          <a:p>
            <a:pPr marL="0" indent="0" algn="ctr">
              <a:buNone/>
            </a:pPr>
            <a:endParaRPr lang="fr-FR" sz="3500" i="1" dirty="0" smtClean="0"/>
          </a:p>
          <a:p>
            <a:pPr marL="0" indent="0" algn="ctr">
              <a:buNone/>
            </a:pPr>
            <a:endParaRPr lang="fr-FR" sz="3500" i="1" dirty="0"/>
          </a:p>
          <a:p>
            <a:pPr marL="0" indent="0" algn="ctr">
              <a:buNone/>
            </a:pPr>
            <a:endParaRPr lang="fr-FR" sz="3500" i="1" dirty="0" smtClean="0"/>
          </a:p>
          <a:p>
            <a:pPr marL="0" indent="0" algn="ctr">
              <a:buNone/>
            </a:pPr>
            <a:endParaRPr lang="fr-FR" sz="3500" i="1" dirty="0" smtClean="0"/>
          </a:p>
          <a:p>
            <a:pPr marL="0" indent="0" algn="ctr">
              <a:buNone/>
            </a:pPr>
            <a:endParaRPr lang="fr-FR" sz="3500" i="1" dirty="0"/>
          </a:p>
          <a:p>
            <a:pPr marL="0" indent="0" algn="ctr">
              <a:buNone/>
            </a:pPr>
            <a:endParaRPr lang="fr-FR" sz="3500" i="1" dirty="0"/>
          </a:p>
          <a:p>
            <a:pPr marL="0" indent="0" algn="ctr">
              <a:buNone/>
            </a:pPr>
            <a:r>
              <a:rPr lang="fr-FR" sz="5100" i="1" dirty="0" smtClean="0"/>
              <a:t>Au bénéfice des écoles maternelle et élémentaire de Baillargues et du collège Le </a:t>
            </a:r>
            <a:r>
              <a:rPr lang="fr-FR" sz="5100" i="1" dirty="0" err="1" smtClean="0"/>
              <a:t>Bérange</a:t>
            </a:r>
            <a:endParaRPr lang="fr-FR" sz="51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89" y="1412776"/>
            <a:ext cx="68964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36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33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1 bon de réduction de 10€ chez </a:t>
            </a:r>
            <a:r>
              <a:rPr lang="fr-FR" b="1" dirty="0"/>
              <a:t>PRIZONERS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2 entrées enfant à l'aquarium </a:t>
            </a:r>
            <a:r>
              <a:rPr lang="fr-FR" b="1" dirty="0"/>
              <a:t>PLANET OCEAN</a:t>
            </a:r>
          </a:p>
          <a:p>
            <a:r>
              <a:rPr lang="fr-FR" dirty="0"/>
              <a:t>2 places de cinéma </a:t>
            </a:r>
            <a:r>
              <a:rPr lang="fr-FR" b="1" dirty="0"/>
              <a:t>GAUMONT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32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5250"/>
            <a:ext cx="1366935" cy="11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1 </a:t>
            </a:r>
            <a:r>
              <a:rPr lang="fr-FR" dirty="0"/>
              <a:t>invitation pour 2 personnes à la </a:t>
            </a:r>
            <a:r>
              <a:rPr lang="fr-FR" b="1" dirty="0"/>
              <a:t>COMEDIE DU MAS DU PONT</a:t>
            </a:r>
          </a:p>
          <a:p>
            <a:r>
              <a:rPr lang="fr-FR" dirty="0"/>
              <a:t>2 entrées à la </a:t>
            </a:r>
            <a:r>
              <a:rPr lang="fr-FR" b="1" dirty="0"/>
              <a:t>GROTTE DE CLAMOUSE</a:t>
            </a:r>
          </a:p>
          <a:p>
            <a:r>
              <a:rPr lang="fr-FR" dirty="0"/>
              <a:t>1 sac </a:t>
            </a:r>
            <a:r>
              <a:rPr lang="fr-FR" b="1" dirty="0"/>
              <a:t>MONTPELLIER MASSANE</a:t>
            </a:r>
          </a:p>
          <a:p>
            <a:r>
              <a:rPr lang="fr-FR" dirty="0" smtClean="0"/>
              <a:t>1 </a:t>
            </a:r>
            <a:r>
              <a:rPr lang="fr-FR" dirty="0"/>
              <a:t>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entrée au parc </a:t>
            </a:r>
            <a:r>
              <a:rPr lang="fr-FR" b="1" dirty="0"/>
              <a:t>AMAZONIA</a:t>
            </a:r>
          </a:p>
          <a:p>
            <a:r>
              <a:rPr lang="fr-FR" dirty="0"/>
              <a:t>1 crêpe sucrée offerte au BLUE PEARL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31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 bon de 25 euros chez </a:t>
            </a:r>
            <a:r>
              <a:rPr lang="fr-FR" b="1" dirty="0"/>
              <a:t>INTERMARCHE LUNEL</a:t>
            </a:r>
          </a:p>
          <a:p>
            <a:r>
              <a:rPr lang="fr-FR" dirty="0"/>
              <a:t>1 croisière enfant </a:t>
            </a:r>
            <a:r>
              <a:rPr lang="fr-FR" b="1" dirty="0"/>
              <a:t>AQUARIUS SETE CROISIERES</a:t>
            </a:r>
          </a:p>
          <a:p>
            <a:r>
              <a:rPr lang="fr-FR" dirty="0"/>
              <a:t>2 entrées au </a:t>
            </a:r>
            <a:r>
              <a:rPr lang="fr-FR" b="1" dirty="0"/>
              <a:t>MUSEE DE L'ETANG DE THAU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entrée au parc </a:t>
            </a:r>
            <a:r>
              <a:rPr lang="fr-FR" b="1" dirty="0"/>
              <a:t>AMAZONIA</a:t>
            </a:r>
          </a:p>
          <a:p>
            <a:r>
              <a:rPr lang="fr-FR" dirty="0"/>
              <a:t>1 crêpe sucrée offerte au </a:t>
            </a:r>
            <a:r>
              <a:rPr lang="fr-FR" b="1" dirty="0"/>
              <a:t>BLUE PEARL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d'écouteurs + son polo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30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 entrée enfant au </a:t>
            </a:r>
            <a:r>
              <a:rPr lang="fr-FR" b="1" dirty="0"/>
              <a:t>PARC AUSTRALIEN</a:t>
            </a:r>
          </a:p>
          <a:p>
            <a:r>
              <a:rPr lang="fr-FR" dirty="0"/>
              <a:t>1 entrée </a:t>
            </a:r>
            <a:r>
              <a:rPr lang="fr-FR" dirty="0" smtClean="0"/>
              <a:t>au </a:t>
            </a:r>
            <a:r>
              <a:rPr lang="fr-FR" b="1" dirty="0"/>
              <a:t>GOUFFRE DE CABRESPINE</a:t>
            </a:r>
          </a:p>
          <a:p>
            <a:r>
              <a:rPr lang="fr-FR" dirty="0"/>
              <a:t>1 baptême au </a:t>
            </a:r>
            <a:r>
              <a:rPr lang="fr-FR" b="1" dirty="0"/>
              <a:t>MAS DI ROSSO</a:t>
            </a:r>
          </a:p>
          <a:p>
            <a:r>
              <a:rPr lang="fr-FR" dirty="0"/>
              <a:t>25 crédits à </a:t>
            </a:r>
            <a:r>
              <a:rPr lang="fr-FR" b="1" dirty="0"/>
              <a:t>SPORT BREAK</a:t>
            </a:r>
          </a:p>
          <a:p>
            <a:r>
              <a:rPr lang="fr-FR" dirty="0"/>
              <a:t>1 entrée au parc </a:t>
            </a:r>
            <a:r>
              <a:rPr lang="fr-FR" b="1" dirty="0"/>
              <a:t>AMAZONIA</a:t>
            </a:r>
          </a:p>
          <a:p>
            <a:r>
              <a:rPr lang="fr-FR" dirty="0"/>
              <a:t>1 crêpe sucrée offerte au </a:t>
            </a:r>
            <a:r>
              <a:rPr lang="fr-FR" b="1" dirty="0"/>
              <a:t>BLUE PEARL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d'écouteurs + son polo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29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1 entrée au </a:t>
            </a:r>
            <a:r>
              <a:rPr lang="fr-FR" b="1" dirty="0"/>
              <a:t>MUSEE DE TAUTAVEL</a:t>
            </a:r>
          </a:p>
          <a:p>
            <a:r>
              <a:rPr lang="fr-FR" dirty="0"/>
              <a:t>2 entrées enfant aux </a:t>
            </a:r>
            <a:r>
              <a:rPr lang="fr-FR" b="1" dirty="0"/>
              <a:t>GROTTES DES CANALETTES</a:t>
            </a:r>
          </a:p>
          <a:p>
            <a:r>
              <a:rPr lang="fr-FR" dirty="0"/>
              <a:t>1 menu maxi best of + 1 </a:t>
            </a:r>
            <a:r>
              <a:rPr lang="fr-FR" dirty="0" smtClean="0"/>
              <a:t>Sunday </a:t>
            </a:r>
            <a:r>
              <a:rPr lang="fr-FR" dirty="0"/>
              <a:t>chez </a:t>
            </a:r>
            <a:r>
              <a:rPr lang="fr-FR" b="1" dirty="0"/>
              <a:t>MC DO BAILLARGUES</a:t>
            </a:r>
          </a:p>
          <a:p>
            <a:r>
              <a:rPr lang="fr-FR" dirty="0"/>
              <a:t>1 entrée </a:t>
            </a:r>
            <a:r>
              <a:rPr lang="fr-FR" b="1" dirty="0"/>
              <a:t>TERAVENTURE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2 places de cinéma </a:t>
            </a:r>
            <a:r>
              <a:rPr lang="fr-FR" b="1" dirty="0"/>
              <a:t>GAUMONT</a:t>
            </a:r>
          </a:p>
          <a:p>
            <a:r>
              <a:rPr lang="fr-FR" dirty="0"/>
              <a:t>1 entrée enfant au </a:t>
            </a:r>
            <a:r>
              <a:rPr lang="fr-FR" b="1" dirty="0"/>
              <a:t>TRAIN A VAPEUR DES CEVENNES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28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galette frangipane chez </a:t>
            </a:r>
            <a:r>
              <a:rPr lang="fr-FR" b="1" dirty="0"/>
              <a:t>MARIE BLACHERE</a:t>
            </a:r>
          </a:p>
          <a:p>
            <a:r>
              <a:rPr lang="fr-FR" dirty="0"/>
              <a:t>1 lot de 1/2h de circuit </a:t>
            </a:r>
            <a:r>
              <a:rPr lang="fr-FR" dirty="0" smtClean="0"/>
              <a:t>électrique </a:t>
            </a:r>
            <a:r>
              <a:rPr lang="fr-FR" dirty="0"/>
              <a:t>+ 1 h de billard + 1 soirée jeux de société (</a:t>
            </a:r>
            <a:r>
              <a:rPr lang="fr-FR" b="1" dirty="0"/>
              <a:t>Baraka jeux</a:t>
            </a:r>
            <a:r>
              <a:rPr lang="fr-FR" dirty="0"/>
              <a:t>)</a:t>
            </a:r>
          </a:p>
          <a:p>
            <a:r>
              <a:rPr lang="fr-FR" dirty="0"/>
              <a:t>2 places de cinéma </a:t>
            </a:r>
            <a:r>
              <a:rPr lang="fr-FR" b="1" dirty="0"/>
              <a:t>GAUMONT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1 entrée </a:t>
            </a:r>
            <a:r>
              <a:rPr lang="fr-FR" dirty="0" smtClean="0"/>
              <a:t>au </a:t>
            </a:r>
            <a:r>
              <a:rPr lang="fr-FR" b="1" dirty="0"/>
              <a:t>GOUFFRE DE CABRESPINE</a:t>
            </a:r>
          </a:p>
          <a:p>
            <a:r>
              <a:rPr lang="fr-FR" dirty="0"/>
              <a:t>1 BD offerte par le </a:t>
            </a:r>
            <a:r>
              <a:rPr lang="fr-FR" b="1" dirty="0"/>
              <a:t>MHSC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27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1 bon de réduction de 10€ chez </a:t>
            </a:r>
            <a:r>
              <a:rPr lang="fr-FR" b="1" dirty="0"/>
              <a:t>PRIZONERS</a:t>
            </a:r>
          </a:p>
          <a:p>
            <a:r>
              <a:rPr lang="fr-FR" dirty="0"/>
              <a:t>1 pizza offerte chez </a:t>
            </a:r>
            <a:r>
              <a:rPr lang="fr-FR" b="1" dirty="0"/>
              <a:t>VINCENT</a:t>
            </a:r>
          </a:p>
          <a:p>
            <a:r>
              <a:rPr lang="fr-FR" dirty="0"/>
              <a:t>1 ensemble stylo + carnet </a:t>
            </a:r>
            <a:r>
              <a:rPr lang="fr-FR" b="1" dirty="0"/>
              <a:t>CALIPAGE</a:t>
            </a:r>
          </a:p>
          <a:p>
            <a:r>
              <a:rPr lang="fr-FR" dirty="0"/>
              <a:t>1 entrée enfant au </a:t>
            </a:r>
            <a:r>
              <a:rPr lang="fr-FR" b="1" dirty="0"/>
              <a:t>TRAIN A VAPEUR DES CEVENNES</a:t>
            </a:r>
          </a:p>
          <a:p>
            <a:r>
              <a:rPr lang="fr-FR" dirty="0"/>
              <a:t>2 entrées à </a:t>
            </a:r>
            <a:r>
              <a:rPr lang="fr-FR" b="1" dirty="0"/>
              <a:t>l'ABIME DE BRAMABIAU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26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18" y="65250"/>
            <a:ext cx="1476853" cy="12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2 menus offerts au </a:t>
            </a:r>
            <a:r>
              <a:rPr lang="fr-FR" b="1" dirty="0"/>
              <a:t>FRENCH FLAIR </a:t>
            </a:r>
            <a:endParaRPr lang="fr-FR" b="1" dirty="0" smtClean="0"/>
          </a:p>
          <a:p>
            <a:r>
              <a:rPr lang="fr-FR" dirty="0" smtClean="0"/>
              <a:t>1 </a:t>
            </a:r>
            <a:r>
              <a:rPr lang="fr-FR" dirty="0"/>
              <a:t>croisière enfant </a:t>
            </a:r>
            <a:r>
              <a:rPr lang="fr-FR" b="1" dirty="0"/>
              <a:t>AQUARIUS SETE CROISIERES</a:t>
            </a:r>
          </a:p>
          <a:p>
            <a:r>
              <a:rPr lang="fr-FR" dirty="0"/>
              <a:t>1 entrée adulte + enfant </a:t>
            </a:r>
            <a:r>
              <a:rPr lang="fr-FR" b="1" dirty="0"/>
              <a:t>FERME ZOO DE BOUZIGUES</a:t>
            </a:r>
          </a:p>
          <a:p>
            <a:r>
              <a:rPr lang="fr-FR" dirty="0"/>
              <a:t>2 entrées au </a:t>
            </a:r>
            <a:r>
              <a:rPr lang="fr-FR" b="1" dirty="0"/>
              <a:t>MUSEE DE L'ETANG DE THAU</a:t>
            </a:r>
          </a:p>
          <a:p>
            <a:r>
              <a:rPr lang="fr-FR" dirty="0"/>
              <a:t>1 entrée au parc </a:t>
            </a:r>
            <a:r>
              <a:rPr lang="fr-FR" b="1" dirty="0"/>
              <a:t>AMAZONIA</a:t>
            </a:r>
          </a:p>
          <a:p>
            <a:r>
              <a:rPr lang="fr-FR" dirty="0"/>
              <a:t>2 entrées enfant au </a:t>
            </a:r>
            <a:r>
              <a:rPr lang="fr-FR" b="1" dirty="0"/>
              <a:t>PARC LE THEIL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25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galette frangipane chez </a:t>
            </a:r>
            <a:r>
              <a:rPr lang="fr-FR" b="1" dirty="0"/>
              <a:t>MARIE BLACHERE</a:t>
            </a:r>
          </a:p>
          <a:p>
            <a:r>
              <a:rPr lang="fr-FR" dirty="0"/>
              <a:t>1 entrée au </a:t>
            </a:r>
            <a:r>
              <a:rPr lang="fr-FR" b="1" dirty="0"/>
              <a:t>MUSEE DE TAUTAVEL</a:t>
            </a:r>
          </a:p>
          <a:p>
            <a:r>
              <a:rPr lang="fr-FR" dirty="0"/>
              <a:t>2 entrées enfant aux </a:t>
            </a:r>
            <a:r>
              <a:rPr lang="fr-FR" b="1" dirty="0"/>
              <a:t>GROTTES DES CANALETTES</a:t>
            </a:r>
          </a:p>
          <a:p>
            <a:r>
              <a:rPr lang="fr-FR" dirty="0"/>
              <a:t>1 menu maxi best of + 1 </a:t>
            </a:r>
            <a:r>
              <a:rPr lang="fr-FR" dirty="0" smtClean="0"/>
              <a:t>Sunday </a:t>
            </a:r>
            <a:r>
              <a:rPr lang="fr-FR" dirty="0"/>
              <a:t>chez </a:t>
            </a:r>
            <a:r>
              <a:rPr lang="fr-FR" b="1" dirty="0"/>
              <a:t>MC DO BAILLARGUES</a:t>
            </a:r>
          </a:p>
          <a:p>
            <a:r>
              <a:rPr lang="fr-FR" dirty="0"/>
              <a:t>1 entrée </a:t>
            </a:r>
            <a:r>
              <a:rPr lang="fr-FR" b="1" dirty="0"/>
              <a:t>TYROLIANE</a:t>
            </a:r>
          </a:p>
          <a:p>
            <a:r>
              <a:rPr lang="fr-FR" dirty="0"/>
              <a:t>1 lot </a:t>
            </a:r>
            <a:r>
              <a:rPr lang="fr-FR" b="1" dirty="0"/>
              <a:t>CALIPAGE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24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 lot dessin </a:t>
            </a:r>
            <a:r>
              <a:rPr lang="fr-FR" b="1" dirty="0"/>
              <a:t>COSTE PEINTURE</a:t>
            </a:r>
          </a:p>
          <a:p>
            <a:r>
              <a:rPr lang="fr-FR" dirty="0"/>
              <a:t>1 taille barbe homme chez JM COIFFURE (</a:t>
            </a:r>
            <a:r>
              <a:rPr lang="fr-FR" b="1" dirty="0"/>
              <a:t>salon l'</a:t>
            </a:r>
            <a:r>
              <a:rPr lang="fr-FR" b="1" dirty="0" err="1"/>
              <a:t>Ecl'Hair</a:t>
            </a:r>
            <a:r>
              <a:rPr lang="fr-FR" dirty="0"/>
              <a:t>)</a:t>
            </a:r>
          </a:p>
          <a:p>
            <a:r>
              <a:rPr lang="fr-FR" dirty="0"/>
              <a:t>1 entrée chez </a:t>
            </a:r>
            <a:r>
              <a:rPr lang="fr-FR" b="1" dirty="0"/>
              <a:t>LES P'TITS BOUTS</a:t>
            </a:r>
          </a:p>
          <a:p>
            <a:r>
              <a:rPr lang="fr-FR" dirty="0"/>
              <a:t>2 promenades en </a:t>
            </a:r>
            <a:r>
              <a:rPr lang="fr-FR" dirty="0" smtClean="0"/>
              <a:t>bateau </a:t>
            </a:r>
            <a:r>
              <a:rPr lang="fr-FR" b="1" dirty="0"/>
              <a:t>ISLES DE STEL</a:t>
            </a:r>
          </a:p>
          <a:p>
            <a:r>
              <a:rPr lang="fr-FR" dirty="0"/>
              <a:t>1 entrée au parc </a:t>
            </a:r>
            <a:r>
              <a:rPr lang="fr-FR" b="1" dirty="0"/>
              <a:t>AMAZONIA</a:t>
            </a:r>
          </a:p>
          <a:p>
            <a:r>
              <a:rPr lang="fr-FR" dirty="0"/>
              <a:t>1 pizza offerte chez </a:t>
            </a:r>
            <a:r>
              <a:rPr lang="fr-FR" b="1" dirty="0"/>
              <a:t>VINCENT</a:t>
            </a:r>
          </a:p>
          <a:p>
            <a:r>
              <a:rPr lang="fr-FR" dirty="0"/>
              <a:t>2 entrées enfant au </a:t>
            </a:r>
            <a:r>
              <a:rPr lang="fr-FR" b="1" dirty="0"/>
              <a:t>PARC LE THEIL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50</a:t>
            </a:r>
            <a:endParaRPr lang="fr-FR" sz="6600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213176"/>
          </a:xfrm>
        </p:spPr>
        <p:txBody>
          <a:bodyPr>
            <a:normAutofit/>
          </a:bodyPr>
          <a:lstStyle/>
          <a:p>
            <a:r>
              <a:rPr lang="fr-FR" dirty="0"/>
              <a:t>2 entrées au </a:t>
            </a:r>
            <a:r>
              <a:rPr lang="fr-FR" b="1" dirty="0"/>
              <a:t>GREEN PARK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entrée enfant au </a:t>
            </a:r>
            <a:r>
              <a:rPr lang="fr-FR" b="1" dirty="0"/>
              <a:t>TRAIN A VAPEUR DES CEVENNES</a:t>
            </a:r>
          </a:p>
          <a:p>
            <a:r>
              <a:rPr lang="fr-FR" dirty="0"/>
              <a:t>2 invitations enfant au </a:t>
            </a:r>
            <a:r>
              <a:rPr lang="fr-FR" b="1" dirty="0"/>
              <a:t>PARC ORNITHOLOGIQUE DU PONT DE GAU</a:t>
            </a:r>
          </a:p>
          <a:p>
            <a:r>
              <a:rPr lang="fr-FR" dirty="0"/>
              <a:t>1 lot de baguettes chez </a:t>
            </a:r>
            <a:r>
              <a:rPr lang="fr-FR" b="1" dirty="0"/>
              <a:t>MARIE BLACHERE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</a:t>
            </a:r>
            <a:r>
              <a:rPr lang="fr-FR" dirty="0" smtClean="0"/>
              <a:t>d'écouteurs</a:t>
            </a:r>
            <a:endParaRPr lang="fr-FR" dirty="0"/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</a:t>
            </a:r>
            <a:r>
              <a:rPr lang="fr-FR" sz="6600" b="1" dirty="0">
                <a:solidFill>
                  <a:srgbClr val="FF0066"/>
                </a:solidFill>
              </a:rPr>
              <a:t>2</a:t>
            </a:r>
            <a:r>
              <a:rPr lang="fr-FR" sz="6600" b="1" dirty="0" smtClean="0">
                <a:solidFill>
                  <a:srgbClr val="FF0066"/>
                </a:solidFill>
              </a:rPr>
              <a:t>3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1 lot </a:t>
            </a:r>
            <a:r>
              <a:rPr lang="fr-FR" b="1" dirty="0"/>
              <a:t>TABAC AUJOULAT</a:t>
            </a:r>
          </a:p>
          <a:p>
            <a:r>
              <a:rPr lang="fr-FR" dirty="0"/>
              <a:t>1 croisière enfant </a:t>
            </a:r>
            <a:r>
              <a:rPr lang="fr-FR" b="1" dirty="0"/>
              <a:t>AQUARIUS SETE CROISIERES</a:t>
            </a:r>
          </a:p>
          <a:p>
            <a:r>
              <a:rPr lang="fr-FR" dirty="0"/>
              <a:t>1 entrée adulte + enfant </a:t>
            </a:r>
            <a:r>
              <a:rPr lang="fr-FR" b="1" dirty="0"/>
              <a:t>FERME ZOO DE BOUZIGUES</a:t>
            </a:r>
          </a:p>
          <a:p>
            <a:r>
              <a:rPr lang="fr-FR" dirty="0"/>
              <a:t>2 entrées au </a:t>
            </a:r>
            <a:r>
              <a:rPr lang="fr-FR" b="1" dirty="0"/>
              <a:t>MUSEE DE L'ETANG DE THAU</a:t>
            </a:r>
          </a:p>
          <a:p>
            <a:r>
              <a:rPr lang="fr-FR" dirty="0"/>
              <a:t>1 invitation pour 1 personne à la </a:t>
            </a:r>
            <a:r>
              <a:rPr lang="fr-FR" sz="3100" b="1" dirty="0"/>
              <a:t>GROTTE DE DARGILAN</a:t>
            </a:r>
          </a:p>
          <a:p>
            <a:r>
              <a:rPr lang="fr-FR" dirty="0"/>
              <a:t>2 entrées au </a:t>
            </a:r>
            <a:r>
              <a:rPr lang="fr-FR" b="1" dirty="0"/>
              <a:t>MUSEE DU JOUET de SERIGNAN</a:t>
            </a:r>
          </a:p>
          <a:p>
            <a:r>
              <a:rPr lang="fr-FR" dirty="0"/>
              <a:t>1 crêpe sucrée offerte au </a:t>
            </a:r>
            <a:r>
              <a:rPr lang="fr-FR" b="1" dirty="0"/>
              <a:t>BLUE PEARL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22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1 lot dessin </a:t>
            </a:r>
            <a:r>
              <a:rPr lang="fr-FR" b="1" dirty="0"/>
              <a:t>COSTE PEINTURE</a:t>
            </a:r>
          </a:p>
          <a:p>
            <a:r>
              <a:rPr lang="fr-FR" dirty="0"/>
              <a:t>1 entrée au </a:t>
            </a:r>
            <a:r>
              <a:rPr lang="fr-FR" b="1" dirty="0"/>
              <a:t>PETIT PARADIS</a:t>
            </a:r>
          </a:p>
          <a:p>
            <a:r>
              <a:rPr lang="fr-FR" dirty="0"/>
              <a:t>1 entrée pour 2 personnes au </a:t>
            </a:r>
            <a:r>
              <a:rPr lang="fr-FR" b="1" dirty="0"/>
              <a:t>VALLON DU VILLARET</a:t>
            </a:r>
          </a:p>
          <a:p>
            <a:r>
              <a:rPr lang="fr-FR" dirty="0"/>
              <a:t>1 invitation pour 1 personne à la </a:t>
            </a:r>
            <a:r>
              <a:rPr lang="fr-FR" sz="3100" b="1" dirty="0"/>
              <a:t>GROTTE DE DARGILAN</a:t>
            </a:r>
          </a:p>
          <a:p>
            <a:r>
              <a:rPr lang="fr-FR" dirty="0"/>
              <a:t>2 entrées au </a:t>
            </a:r>
            <a:r>
              <a:rPr lang="fr-FR" b="1" dirty="0"/>
              <a:t>MUSEE DU JOUET de SERIGNAN</a:t>
            </a:r>
          </a:p>
          <a:p>
            <a:r>
              <a:rPr lang="fr-FR" dirty="0"/>
              <a:t>1 entrée pour Un dimanche en famille au </a:t>
            </a:r>
            <a:r>
              <a:rPr lang="fr-FR" b="1" dirty="0"/>
              <a:t>MUSEE REGIONAL D'ART CONTEMPORAIN de SERIGNAN</a:t>
            </a:r>
          </a:p>
          <a:p>
            <a:r>
              <a:rPr lang="fr-FR" dirty="0"/>
              <a:t>1 BD offerte par le </a:t>
            </a:r>
            <a:r>
              <a:rPr lang="fr-FR" b="1" dirty="0"/>
              <a:t>MHSC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21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44" y="65250"/>
            <a:ext cx="1560228" cy="13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coffret offert par </a:t>
            </a:r>
            <a:r>
              <a:rPr lang="fr-FR" b="1" dirty="0"/>
              <a:t>LE JARDIN DE LA BEAUTE</a:t>
            </a:r>
          </a:p>
          <a:p>
            <a:r>
              <a:rPr lang="fr-FR" dirty="0"/>
              <a:t>1 entrée au </a:t>
            </a:r>
            <a:r>
              <a:rPr lang="fr-FR" b="1" dirty="0"/>
              <a:t>MUSEE DE TAUTAVEL</a:t>
            </a:r>
          </a:p>
          <a:p>
            <a:r>
              <a:rPr lang="fr-FR" dirty="0"/>
              <a:t>1 entrée enfant à la </a:t>
            </a:r>
            <a:r>
              <a:rPr lang="fr-FR" b="1" dirty="0"/>
              <a:t>VALLEE DES TORTUES</a:t>
            </a:r>
          </a:p>
          <a:p>
            <a:r>
              <a:rPr lang="fr-FR" dirty="0"/>
              <a:t>2 entrées enfant aux </a:t>
            </a:r>
            <a:r>
              <a:rPr lang="fr-FR" b="1" dirty="0"/>
              <a:t>GROTTES DES CANALETTES</a:t>
            </a:r>
          </a:p>
          <a:p>
            <a:r>
              <a:rPr lang="fr-FR" dirty="0"/>
              <a:t>1 entrée chez </a:t>
            </a:r>
            <a:r>
              <a:rPr lang="fr-FR" b="1" dirty="0"/>
              <a:t>LES P'TITS BOUTS</a:t>
            </a:r>
          </a:p>
          <a:p>
            <a:r>
              <a:rPr lang="fr-FR" dirty="0"/>
              <a:t>1 entrée aux </a:t>
            </a:r>
            <a:r>
              <a:rPr lang="fr-FR" b="1" dirty="0"/>
              <a:t>PETITS FERMIERS</a:t>
            </a:r>
          </a:p>
          <a:p>
            <a:r>
              <a:rPr lang="fr-FR" dirty="0"/>
              <a:t>1 happy meal chez </a:t>
            </a:r>
            <a:r>
              <a:rPr lang="fr-FR" b="1" dirty="0"/>
              <a:t>MC DO BAILLARGUES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20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1 brushing pour jeune fille chez </a:t>
            </a:r>
            <a:r>
              <a:rPr lang="fr-FR" b="1" dirty="0"/>
              <a:t>VB COIFFURE</a:t>
            </a:r>
          </a:p>
          <a:p>
            <a:r>
              <a:rPr lang="fr-FR" dirty="0"/>
              <a:t>2 parties de 20mn au </a:t>
            </a:r>
            <a:r>
              <a:rPr lang="fr-FR" b="1" dirty="0"/>
              <a:t>LASERGAME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1 entrée enfant au </a:t>
            </a:r>
            <a:r>
              <a:rPr lang="fr-FR" b="1" dirty="0"/>
              <a:t>TRAIN A VAPEUR DES CEVENNES</a:t>
            </a:r>
          </a:p>
          <a:p>
            <a:r>
              <a:rPr lang="fr-FR" dirty="0"/>
              <a:t>1 entrée à </a:t>
            </a:r>
            <a:r>
              <a:rPr lang="fr-FR" b="1" dirty="0"/>
              <a:t>PREHISTORAMA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d'écouteurs + son polo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19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bon de 50€ au </a:t>
            </a:r>
            <a:r>
              <a:rPr lang="fr-FR" b="1" dirty="0"/>
              <a:t>GARAGE DES FLOTS </a:t>
            </a:r>
            <a:r>
              <a:rPr lang="fr-FR" dirty="0"/>
              <a:t>(Peugeot Palavas)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1 entrée enfant à l'aquarium </a:t>
            </a:r>
            <a:r>
              <a:rPr lang="fr-FR" b="1" dirty="0"/>
              <a:t>PLANET OCEAN</a:t>
            </a:r>
          </a:p>
          <a:p>
            <a:r>
              <a:rPr lang="fr-FR" dirty="0"/>
              <a:t>2 entrées au </a:t>
            </a:r>
            <a:r>
              <a:rPr lang="fr-FR" b="1" dirty="0"/>
              <a:t>MUSEE FABRE</a:t>
            </a:r>
          </a:p>
          <a:p>
            <a:r>
              <a:rPr lang="fr-FR" dirty="0"/>
              <a:t>1 session de 30mn à </a:t>
            </a:r>
            <a:r>
              <a:rPr lang="fr-FR" b="1" dirty="0"/>
              <a:t>MAD MONKEY</a:t>
            </a:r>
          </a:p>
          <a:p>
            <a:r>
              <a:rPr lang="fr-FR" dirty="0"/>
              <a:t>1 entrée adulte </a:t>
            </a:r>
            <a:r>
              <a:rPr lang="fr-FR" b="1" dirty="0"/>
              <a:t>CHATEAU DE BOSC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18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18" y="65250"/>
            <a:ext cx="1476853" cy="12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repas pour 2 personnes </a:t>
            </a:r>
            <a:r>
              <a:rPr lang="fr-FR" b="1" dirty="0"/>
              <a:t>VINAWOK</a:t>
            </a:r>
          </a:p>
          <a:p>
            <a:r>
              <a:rPr lang="fr-FR" dirty="0"/>
              <a:t>1 entrée </a:t>
            </a:r>
            <a:r>
              <a:rPr lang="fr-FR" b="1" dirty="0"/>
              <a:t>TYROLIANE</a:t>
            </a:r>
          </a:p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1 descente pour 2 personnes chez </a:t>
            </a:r>
            <a:r>
              <a:rPr lang="fr-FR" b="1" dirty="0"/>
              <a:t>CEZE CANOES</a:t>
            </a:r>
          </a:p>
          <a:p>
            <a:r>
              <a:rPr lang="fr-FR" dirty="0"/>
              <a:t>1 entrée pour Un dimanche en famille au </a:t>
            </a:r>
            <a:r>
              <a:rPr lang="fr-FR" b="1" dirty="0"/>
              <a:t>MUSEE REGIONAL D'ART CONTEMPORAIN de SERIGNAN</a:t>
            </a:r>
          </a:p>
          <a:p>
            <a:r>
              <a:rPr lang="fr-FR" dirty="0"/>
              <a:t>1 entrée au </a:t>
            </a:r>
            <a:r>
              <a:rPr lang="fr-FR" b="1" dirty="0"/>
              <a:t>MUSEE DU JOUET de SERIGNAN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17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250"/>
            <a:ext cx="1510952" cy="13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 bon de 25 euros chez </a:t>
            </a:r>
            <a:r>
              <a:rPr lang="fr-FR" b="1" dirty="0"/>
              <a:t>INTERMARCHE LUNEL</a:t>
            </a:r>
          </a:p>
          <a:p>
            <a:r>
              <a:rPr lang="fr-FR" dirty="0"/>
              <a:t>1 bon d'achat de 10 euros chez </a:t>
            </a:r>
            <a:r>
              <a:rPr lang="fr-FR" b="1" dirty="0"/>
              <a:t>O SECRET BEAUTE</a:t>
            </a:r>
          </a:p>
          <a:p>
            <a:r>
              <a:rPr lang="fr-FR" dirty="0"/>
              <a:t>1 entrée à </a:t>
            </a:r>
            <a:r>
              <a:rPr lang="fr-FR" b="1" dirty="0"/>
              <a:t>TERAVENTURE</a:t>
            </a:r>
          </a:p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3 entrées au </a:t>
            </a:r>
            <a:r>
              <a:rPr lang="fr-FR" b="1" dirty="0"/>
              <a:t>MUSEE FABRE</a:t>
            </a:r>
          </a:p>
          <a:p>
            <a:r>
              <a:rPr lang="fr-FR" dirty="0"/>
              <a:t>1 invitation pour 2 personnes au </a:t>
            </a:r>
            <a:r>
              <a:rPr lang="fr-FR" b="1" dirty="0"/>
              <a:t>THEATRE DE LA CHOCOLATERIE</a:t>
            </a:r>
          </a:p>
          <a:p>
            <a:r>
              <a:rPr lang="fr-FR" dirty="0"/>
              <a:t>1 ensemble stylo + carnet </a:t>
            </a:r>
            <a:r>
              <a:rPr lang="fr-FR" b="1" dirty="0"/>
              <a:t>CALIPAGE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16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Autofit/>
          </a:bodyPr>
          <a:lstStyle/>
          <a:p>
            <a:r>
              <a:rPr lang="fr-FR" sz="2300" dirty="0"/>
              <a:t>5 séances offertes de </a:t>
            </a:r>
            <a:r>
              <a:rPr lang="fr-FR" sz="2300" dirty="0" smtClean="0"/>
              <a:t>Cross fit </a:t>
            </a:r>
            <a:r>
              <a:rPr lang="fr-FR" sz="2300" dirty="0"/>
              <a:t>Parent/Enfant chez </a:t>
            </a:r>
            <a:r>
              <a:rPr lang="fr-FR" sz="2300" b="1" dirty="0"/>
              <a:t>FACTORY LIFE </a:t>
            </a:r>
            <a:endParaRPr lang="fr-FR" sz="2300" dirty="0"/>
          </a:p>
          <a:p>
            <a:r>
              <a:rPr lang="fr-FR" sz="2300" dirty="0"/>
              <a:t>1 lot dessin </a:t>
            </a:r>
            <a:r>
              <a:rPr lang="fr-FR" sz="2300" b="1" dirty="0"/>
              <a:t>COSTE PEINTURE</a:t>
            </a:r>
          </a:p>
          <a:p>
            <a:r>
              <a:rPr lang="fr-FR" sz="2300" dirty="0"/>
              <a:t>1 bouquet de fleurs chez </a:t>
            </a:r>
            <a:r>
              <a:rPr lang="fr-FR" sz="2300" b="1" dirty="0"/>
              <a:t>NATHALIE GANGA</a:t>
            </a:r>
          </a:p>
          <a:p>
            <a:r>
              <a:rPr lang="fr-FR" sz="2300" dirty="0"/>
              <a:t>1 sac </a:t>
            </a:r>
            <a:r>
              <a:rPr lang="fr-FR" sz="2300" b="1" dirty="0"/>
              <a:t>MONTPELLIER MASSANE</a:t>
            </a:r>
          </a:p>
          <a:p>
            <a:r>
              <a:rPr lang="fr-FR" sz="2300" dirty="0"/>
              <a:t>1 invitation pour 2 personnes à la </a:t>
            </a:r>
            <a:r>
              <a:rPr lang="fr-FR" sz="2300" b="1" dirty="0"/>
              <a:t>COMEDIE DU MAS DU PONT</a:t>
            </a:r>
          </a:p>
          <a:p>
            <a:r>
              <a:rPr lang="fr-FR" sz="2300" dirty="0"/>
              <a:t>1 entrée au parc </a:t>
            </a:r>
            <a:r>
              <a:rPr lang="fr-FR" sz="2300" b="1" dirty="0"/>
              <a:t>AMAZONIA</a:t>
            </a:r>
          </a:p>
          <a:p>
            <a:r>
              <a:rPr lang="fr-FR" sz="2300" dirty="0"/>
              <a:t>1 entrée pour Un dimanche en famille au </a:t>
            </a:r>
            <a:r>
              <a:rPr lang="fr-FR" sz="2300" b="1" dirty="0"/>
              <a:t>MUSEE REGIONAL D'ART CONTEMPORAIN de SERIGNAN</a:t>
            </a:r>
          </a:p>
          <a:p>
            <a:r>
              <a:rPr lang="fr-FR" sz="2300" dirty="0"/>
              <a:t>2 entrées au </a:t>
            </a:r>
            <a:r>
              <a:rPr lang="fr-FR" sz="2300" b="1" dirty="0"/>
              <a:t>MUSEE DU JOUET de SERIGNAN</a:t>
            </a:r>
          </a:p>
          <a:p>
            <a:r>
              <a:rPr lang="fr-FR" sz="2300" dirty="0"/>
              <a:t>2 entrées au </a:t>
            </a:r>
            <a:r>
              <a:rPr lang="fr-FR" sz="2300" b="1" dirty="0"/>
              <a:t>Jardin MEDITERRANEEN DE ROQUEBRUN</a:t>
            </a:r>
          </a:p>
          <a:p>
            <a:r>
              <a:rPr lang="fr-FR" sz="2300" dirty="0"/>
              <a:t>goodies </a:t>
            </a:r>
            <a:r>
              <a:rPr lang="fr-FR" sz="2300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15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18" y="65250"/>
            <a:ext cx="1476853" cy="12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fr-FR" sz="2600" dirty="0"/>
              <a:t>1 baptême de vol sur simulateur de chute libre </a:t>
            </a:r>
            <a:r>
              <a:rPr lang="fr-FR" sz="2600" b="1" dirty="0"/>
              <a:t>TWISTAIR</a:t>
            </a:r>
          </a:p>
          <a:p>
            <a:r>
              <a:rPr lang="fr-FR" sz="2600" dirty="0"/>
              <a:t>1 pose de vernis permanent par </a:t>
            </a:r>
            <a:r>
              <a:rPr lang="fr-FR" sz="2600" b="1" dirty="0"/>
              <a:t>O SECRET BEAUTE</a:t>
            </a:r>
          </a:p>
          <a:p>
            <a:r>
              <a:rPr lang="fr-FR" sz="2600" dirty="0"/>
              <a:t>1 menu enfant chez </a:t>
            </a:r>
            <a:r>
              <a:rPr lang="fr-FR" sz="2600" b="1" dirty="0"/>
              <a:t>PIRATE PARADISE</a:t>
            </a:r>
          </a:p>
          <a:p>
            <a:r>
              <a:rPr lang="fr-FR" sz="2600" dirty="0"/>
              <a:t>1 entrée enfant à l'aquarium </a:t>
            </a:r>
            <a:r>
              <a:rPr lang="fr-FR" sz="2600" b="1" dirty="0"/>
              <a:t>PLANET OCEAN</a:t>
            </a:r>
          </a:p>
          <a:p>
            <a:r>
              <a:rPr lang="fr-FR" sz="2600" dirty="0"/>
              <a:t>1 entrée chez </a:t>
            </a:r>
            <a:r>
              <a:rPr lang="fr-FR" sz="2600" b="1" dirty="0"/>
              <a:t>BLOCK OUT</a:t>
            </a:r>
          </a:p>
          <a:p>
            <a:r>
              <a:rPr lang="fr-FR" sz="2600" dirty="0"/>
              <a:t>1 entrée adulte </a:t>
            </a:r>
            <a:r>
              <a:rPr lang="fr-FR" sz="2600" b="1" dirty="0"/>
              <a:t>CHATEAU DE BOSC</a:t>
            </a:r>
          </a:p>
          <a:p>
            <a:r>
              <a:rPr lang="fr-FR" sz="2600" dirty="0"/>
              <a:t>1 entrée pour Un dimanche en famille au </a:t>
            </a:r>
            <a:r>
              <a:rPr lang="fr-FR" sz="2600" b="1" dirty="0"/>
              <a:t>MUSEE REGIONAL D'ART CONTEMPORAIN de SERIGNAN</a:t>
            </a:r>
          </a:p>
          <a:p>
            <a:r>
              <a:rPr lang="fr-FR" sz="2600" dirty="0"/>
              <a:t>1 semaine gratuite à </a:t>
            </a:r>
            <a:r>
              <a:rPr lang="fr-FR" sz="2600" b="1" dirty="0"/>
              <a:t>RUN'UP</a:t>
            </a:r>
            <a:r>
              <a:rPr lang="fr-FR" sz="2600" dirty="0"/>
              <a:t> et son lot d'écouteurs + son polo</a:t>
            </a:r>
          </a:p>
          <a:p>
            <a:r>
              <a:rPr lang="fr-FR" sz="2600" dirty="0"/>
              <a:t>goodies </a:t>
            </a:r>
            <a:r>
              <a:rPr lang="fr-FR" sz="2600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14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1 coupe enfant chez </a:t>
            </a:r>
            <a:r>
              <a:rPr lang="fr-FR" b="1" dirty="0" smtClean="0"/>
              <a:t>LEZ'HAIR </a:t>
            </a:r>
            <a:endParaRPr lang="fr-FR" b="1" dirty="0"/>
          </a:p>
          <a:p>
            <a:r>
              <a:rPr lang="fr-FR" dirty="0"/>
              <a:t>1 repas pour 1 personne chez </a:t>
            </a:r>
            <a:r>
              <a:rPr lang="fr-FR" b="1" dirty="0"/>
              <a:t>PIZZA PAPA</a:t>
            </a:r>
          </a:p>
          <a:p>
            <a:r>
              <a:rPr lang="fr-FR" dirty="0"/>
              <a:t>1 plante offerte par </a:t>
            </a:r>
            <a:r>
              <a:rPr lang="fr-FR" b="1" dirty="0"/>
              <a:t>FRANCOISE VITOU</a:t>
            </a:r>
          </a:p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25 crédits à </a:t>
            </a:r>
            <a:r>
              <a:rPr lang="fr-FR" b="1" dirty="0"/>
              <a:t>SPORT BREAK</a:t>
            </a:r>
          </a:p>
          <a:p>
            <a:r>
              <a:rPr lang="fr-FR" dirty="0"/>
              <a:t>2 entrées au </a:t>
            </a:r>
            <a:r>
              <a:rPr lang="fr-FR" b="1" dirty="0"/>
              <a:t>MUSEE FABRE</a:t>
            </a:r>
          </a:p>
          <a:p>
            <a:r>
              <a:rPr lang="fr-FR" dirty="0"/>
              <a:t>1 partie de Paintball à </a:t>
            </a:r>
            <a:r>
              <a:rPr lang="fr-FR" b="1" dirty="0"/>
              <a:t>TIR AVENTURE</a:t>
            </a:r>
          </a:p>
          <a:p>
            <a:r>
              <a:rPr lang="fr-FR" dirty="0"/>
              <a:t>2 entrées à la </a:t>
            </a:r>
            <a:r>
              <a:rPr lang="fr-FR" b="1" dirty="0"/>
              <a:t>GROTTE DE CLAMOUSE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d'écouteurs + son polo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49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parties de 20mn au </a:t>
            </a:r>
            <a:r>
              <a:rPr lang="fr-FR" b="1" dirty="0"/>
              <a:t>LASERGAME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1 entrée gratuite au </a:t>
            </a:r>
            <a:r>
              <a:rPr lang="fr-FR" b="1" dirty="0"/>
              <a:t>PONT DU GARD</a:t>
            </a:r>
          </a:p>
          <a:p>
            <a:r>
              <a:rPr lang="fr-FR" dirty="0"/>
              <a:t>2 invitations enfant au </a:t>
            </a:r>
            <a:r>
              <a:rPr lang="fr-FR" b="1" dirty="0"/>
              <a:t>PARC ORNITHOLOGIQUE DU PONT DE GAU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polo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</a:t>
            </a:r>
            <a:r>
              <a:rPr lang="fr-FR" sz="6600" b="1" dirty="0">
                <a:solidFill>
                  <a:srgbClr val="FF0066"/>
                </a:solidFill>
              </a:rPr>
              <a:t>1</a:t>
            </a:r>
            <a:r>
              <a:rPr lang="fr-FR" sz="6600" b="1" dirty="0" smtClean="0">
                <a:solidFill>
                  <a:srgbClr val="FF0066"/>
                </a:solidFill>
              </a:rPr>
              <a:t>3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5250"/>
            <a:ext cx="1438944" cy="124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1 soin visage cocooning </a:t>
            </a:r>
            <a:r>
              <a:rPr lang="fr-FR" b="1" dirty="0"/>
              <a:t>O SECRET BEAUTE</a:t>
            </a:r>
          </a:p>
          <a:p>
            <a:r>
              <a:rPr lang="fr-FR" dirty="0"/>
              <a:t>1 entrée au </a:t>
            </a:r>
            <a:r>
              <a:rPr lang="fr-FR" b="1" dirty="0"/>
              <a:t>MUSEE DE TAUTAVEL</a:t>
            </a:r>
          </a:p>
          <a:p>
            <a:r>
              <a:rPr lang="fr-FR" dirty="0"/>
              <a:t>1 entrée enfant à la </a:t>
            </a:r>
            <a:r>
              <a:rPr lang="fr-FR" b="1" dirty="0"/>
              <a:t>VALLEE DES TORTUES</a:t>
            </a:r>
          </a:p>
          <a:p>
            <a:r>
              <a:rPr lang="fr-FR" dirty="0"/>
              <a:t>2 entrées enfant aux </a:t>
            </a:r>
            <a:r>
              <a:rPr lang="fr-FR" b="1" dirty="0"/>
              <a:t>GROTTES DES CANALETTES</a:t>
            </a:r>
          </a:p>
          <a:p>
            <a:r>
              <a:rPr lang="fr-FR" dirty="0"/>
              <a:t>1 entrée jeune au </a:t>
            </a:r>
            <a:r>
              <a:rPr lang="fr-FR" b="1" dirty="0"/>
              <a:t>ROC DE MASSEREAU</a:t>
            </a:r>
          </a:p>
          <a:p>
            <a:r>
              <a:rPr lang="fr-FR" dirty="0"/>
              <a:t>1 invitation pour 2 personnes au </a:t>
            </a:r>
            <a:r>
              <a:rPr lang="fr-FR" b="1" dirty="0"/>
              <a:t>THEATRE DE LA CHOCOLATERIE</a:t>
            </a:r>
          </a:p>
          <a:p>
            <a:r>
              <a:rPr lang="fr-FR" dirty="0"/>
              <a:t>1 session de 30mn à </a:t>
            </a:r>
            <a:r>
              <a:rPr lang="fr-FR" b="1" dirty="0"/>
              <a:t>MAD MONKEY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d'écouteurs + son polo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12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fr-FR" sz="2300" dirty="0"/>
              <a:t>5 séances offertes de </a:t>
            </a:r>
            <a:r>
              <a:rPr lang="fr-FR" sz="2300" dirty="0" smtClean="0"/>
              <a:t>Cross fit </a:t>
            </a:r>
            <a:r>
              <a:rPr lang="fr-FR" sz="2300" dirty="0"/>
              <a:t>Parent/Enfant chez </a:t>
            </a:r>
            <a:r>
              <a:rPr lang="fr-FR" sz="2300" b="1" dirty="0"/>
              <a:t>FACTORY LIFE</a:t>
            </a:r>
            <a:r>
              <a:rPr lang="fr-FR" sz="2300" dirty="0"/>
              <a:t> </a:t>
            </a:r>
            <a:endParaRPr lang="fr-FR" sz="2300" dirty="0" smtClean="0"/>
          </a:p>
          <a:p>
            <a:r>
              <a:rPr lang="fr-FR" sz="2400" dirty="0" smtClean="0"/>
              <a:t>1 </a:t>
            </a:r>
            <a:r>
              <a:rPr lang="fr-FR" sz="2400" dirty="0"/>
              <a:t>entrée enfant au </a:t>
            </a:r>
            <a:r>
              <a:rPr lang="fr-FR" sz="2400" b="1" dirty="0"/>
              <a:t>PARC AUSTRALIEN</a:t>
            </a:r>
          </a:p>
          <a:p>
            <a:r>
              <a:rPr lang="fr-FR" sz="2400" dirty="0"/>
              <a:t>1 entrée enfant ou adulte au </a:t>
            </a:r>
            <a:r>
              <a:rPr lang="fr-FR" sz="2400" b="1" dirty="0"/>
              <a:t>GOUFFRE DE CABRESPINE</a:t>
            </a:r>
          </a:p>
          <a:p>
            <a:r>
              <a:rPr lang="fr-FR" sz="2400" dirty="0"/>
              <a:t>1 baptême au </a:t>
            </a:r>
            <a:r>
              <a:rPr lang="fr-FR" sz="2400" b="1" dirty="0"/>
              <a:t>MAS DI ROSSO</a:t>
            </a:r>
          </a:p>
          <a:p>
            <a:r>
              <a:rPr lang="fr-FR" sz="2400" dirty="0"/>
              <a:t>1 bouteille de vin rosé </a:t>
            </a:r>
            <a:r>
              <a:rPr lang="fr-FR" sz="2400" b="1" dirty="0"/>
              <a:t>CHAI LES FILLES</a:t>
            </a:r>
          </a:p>
          <a:p>
            <a:r>
              <a:rPr lang="fr-FR" sz="2400" dirty="0"/>
              <a:t>1 bon </a:t>
            </a:r>
            <a:r>
              <a:rPr lang="fr-FR" sz="2400" b="1" dirty="0"/>
              <a:t>Make Me Lovely </a:t>
            </a:r>
            <a:r>
              <a:rPr lang="fr-FR" sz="2000" dirty="0" smtClean="0"/>
              <a:t>(pose de vernis et soin des mains</a:t>
            </a:r>
            <a:r>
              <a:rPr lang="fr-FR" sz="1800" dirty="0" smtClean="0"/>
              <a:t> </a:t>
            </a:r>
            <a:r>
              <a:rPr lang="fr-FR" sz="1100" dirty="0" smtClean="0"/>
              <a:t>&amp;</a:t>
            </a:r>
            <a:r>
              <a:rPr lang="fr-FR" sz="1800" dirty="0" smtClean="0"/>
              <a:t> </a:t>
            </a:r>
            <a:r>
              <a:rPr lang="fr-FR" sz="2000" dirty="0" smtClean="0"/>
              <a:t>des ongles)</a:t>
            </a:r>
            <a:endParaRPr lang="fr-FR" sz="2000" dirty="0"/>
          </a:p>
          <a:p>
            <a:r>
              <a:rPr lang="fr-FR" sz="2400" dirty="0"/>
              <a:t>1 happy meal chez </a:t>
            </a:r>
            <a:r>
              <a:rPr lang="fr-FR" sz="2400" b="1" dirty="0"/>
              <a:t>MC DO BAILLARGUES</a:t>
            </a:r>
          </a:p>
          <a:p>
            <a:r>
              <a:rPr lang="fr-FR" sz="2400" dirty="0"/>
              <a:t>3 entrées au </a:t>
            </a:r>
            <a:r>
              <a:rPr lang="fr-FR" sz="2400" b="1" dirty="0"/>
              <a:t>MUSEE FABRE</a:t>
            </a:r>
          </a:p>
          <a:p>
            <a:r>
              <a:rPr lang="fr-FR" sz="2400" dirty="0"/>
              <a:t>1 entrée au </a:t>
            </a:r>
            <a:r>
              <a:rPr lang="fr-FR" sz="2400" b="1" dirty="0"/>
              <a:t>PETIT PARADIS</a:t>
            </a:r>
          </a:p>
          <a:p>
            <a:r>
              <a:rPr lang="fr-FR" sz="2400" dirty="0"/>
              <a:t>goodies </a:t>
            </a:r>
            <a:r>
              <a:rPr lang="fr-FR" sz="2400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11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1 trimestre </a:t>
            </a:r>
            <a:r>
              <a:rPr lang="fr-FR" sz="2400" dirty="0" smtClean="0"/>
              <a:t>Start </a:t>
            </a:r>
            <a:r>
              <a:rPr lang="fr-FR" sz="2400" dirty="0"/>
              <a:t>offert au Pôle Dance chez </a:t>
            </a:r>
            <a:r>
              <a:rPr lang="fr-FR" sz="2400" b="1" dirty="0"/>
              <a:t>FACTORY </a:t>
            </a:r>
            <a:r>
              <a:rPr lang="fr-FR" sz="2400" b="1" dirty="0" smtClean="0"/>
              <a:t>LIFE</a:t>
            </a:r>
          </a:p>
          <a:p>
            <a:r>
              <a:rPr lang="fr-FR" sz="2400" dirty="0" smtClean="0"/>
              <a:t>1 </a:t>
            </a:r>
            <a:r>
              <a:rPr lang="fr-FR" sz="2400" dirty="0"/>
              <a:t>bon pour 1 séance de Padel + prêt de raquettes </a:t>
            </a:r>
            <a:r>
              <a:rPr lang="fr-FR" sz="2400" b="1" dirty="0"/>
              <a:t>TENNIS CLUB BAILLARGUES</a:t>
            </a:r>
          </a:p>
          <a:p>
            <a:r>
              <a:rPr lang="fr-FR" sz="2400" dirty="0"/>
              <a:t>1 invitation pour 2 personnes à la </a:t>
            </a:r>
            <a:r>
              <a:rPr lang="fr-FR" sz="2300" b="1" dirty="0"/>
              <a:t>COMEDIE DU MAS DU PONT</a:t>
            </a:r>
          </a:p>
          <a:p>
            <a:r>
              <a:rPr lang="fr-FR" sz="2400" dirty="0"/>
              <a:t>1 plateau de sushis (24 pièces) chez </a:t>
            </a:r>
            <a:r>
              <a:rPr lang="fr-FR" sz="2400" b="1" dirty="0"/>
              <a:t>LADY SUSHI</a:t>
            </a:r>
          </a:p>
          <a:p>
            <a:r>
              <a:rPr lang="fr-FR" sz="2400" dirty="0"/>
              <a:t>1 bouteille de vin rosé </a:t>
            </a:r>
            <a:r>
              <a:rPr lang="fr-FR" sz="2400" b="1" dirty="0"/>
              <a:t>CHAI LES FILLES</a:t>
            </a:r>
          </a:p>
          <a:p>
            <a:r>
              <a:rPr lang="fr-FR" sz="2400" dirty="0"/>
              <a:t>1 entrée adulte </a:t>
            </a:r>
            <a:r>
              <a:rPr lang="fr-FR" sz="2400" b="1" dirty="0"/>
              <a:t>CHATEAU DE BOSC</a:t>
            </a:r>
          </a:p>
          <a:p>
            <a:r>
              <a:rPr lang="fr-FR" sz="2400" dirty="0"/>
              <a:t>1 entrée à </a:t>
            </a:r>
            <a:r>
              <a:rPr lang="fr-FR" sz="2400" b="1" dirty="0"/>
              <a:t>ROYAL KIDS</a:t>
            </a:r>
          </a:p>
          <a:p>
            <a:r>
              <a:rPr lang="fr-FR" sz="2400" dirty="0"/>
              <a:t>1 entrée au parc </a:t>
            </a:r>
            <a:r>
              <a:rPr lang="fr-FR" sz="2400" b="1" dirty="0"/>
              <a:t>AMAZONIA</a:t>
            </a:r>
          </a:p>
          <a:p>
            <a:r>
              <a:rPr lang="fr-FR" sz="2400" dirty="0"/>
              <a:t>goodies </a:t>
            </a:r>
            <a:r>
              <a:rPr lang="fr-FR" sz="2400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10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250"/>
            <a:ext cx="1510952" cy="13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1 trimestre gold offert au </a:t>
            </a:r>
            <a:r>
              <a:rPr lang="fr-FR" dirty="0" smtClean="0"/>
              <a:t>Cross fit </a:t>
            </a:r>
            <a:r>
              <a:rPr lang="fr-FR" dirty="0"/>
              <a:t>(sénior) chez </a:t>
            </a:r>
            <a:r>
              <a:rPr lang="fr-FR" b="1" dirty="0"/>
              <a:t>FACTORY LIFE </a:t>
            </a:r>
            <a:endParaRPr lang="fr-FR" b="1" dirty="0" smtClean="0"/>
          </a:p>
          <a:p>
            <a:r>
              <a:rPr lang="fr-FR" dirty="0" smtClean="0"/>
              <a:t>1 </a:t>
            </a:r>
            <a:r>
              <a:rPr lang="fr-FR" dirty="0"/>
              <a:t>coffret beauté </a:t>
            </a:r>
            <a:r>
              <a:rPr lang="fr-FR" b="1" dirty="0"/>
              <a:t>PHARMACIE DE LA VOIE D'O</a:t>
            </a:r>
          </a:p>
          <a:p>
            <a:r>
              <a:rPr lang="fr-FR" dirty="0"/>
              <a:t>1 invitation enfant au </a:t>
            </a:r>
            <a:r>
              <a:rPr lang="fr-FR" b="1" dirty="0"/>
              <a:t>PARC ORNITHOLOGIQUE DU PONT DE GAU</a:t>
            </a:r>
          </a:p>
          <a:p>
            <a:r>
              <a:rPr lang="fr-FR" dirty="0"/>
              <a:t>2 entrées enfant à l'aquarium </a:t>
            </a:r>
            <a:r>
              <a:rPr lang="fr-FR" b="1" dirty="0"/>
              <a:t>PLANET OCEAN</a:t>
            </a:r>
          </a:p>
          <a:p>
            <a:r>
              <a:rPr lang="fr-FR" dirty="0"/>
              <a:t>1 formule à volonté </a:t>
            </a:r>
            <a:r>
              <a:rPr lang="fr-FR" b="1" dirty="0" smtClean="0"/>
              <a:t>RESTAURANT LES </a:t>
            </a:r>
            <a:r>
              <a:rPr lang="fr-FR" b="1" dirty="0"/>
              <a:t>3 BRASSEURS</a:t>
            </a:r>
          </a:p>
          <a:p>
            <a:r>
              <a:rPr lang="fr-FR" dirty="0"/>
              <a:t>1 entrée chez </a:t>
            </a:r>
            <a:r>
              <a:rPr lang="fr-FR" b="1" dirty="0"/>
              <a:t>BLOCK OUT</a:t>
            </a:r>
          </a:p>
          <a:p>
            <a:r>
              <a:rPr lang="fr-FR" dirty="0"/>
              <a:t>1 entrée au </a:t>
            </a:r>
            <a:r>
              <a:rPr lang="fr-FR" b="1" dirty="0"/>
              <a:t>PETIT PARADIS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</a:t>
            </a:r>
            <a:r>
              <a:rPr lang="fr-FR" sz="6600" b="1" dirty="0">
                <a:solidFill>
                  <a:srgbClr val="FF0066"/>
                </a:solidFill>
              </a:rPr>
              <a:t>9</a:t>
            </a: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92" y="65250"/>
            <a:ext cx="1393479" cy="12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1 trimestre gold offert au </a:t>
            </a:r>
            <a:r>
              <a:rPr lang="fr-FR" dirty="0" smtClean="0"/>
              <a:t>Cross fit </a:t>
            </a:r>
            <a:r>
              <a:rPr lang="fr-FR" dirty="0"/>
              <a:t>(sénior) chez </a:t>
            </a:r>
            <a:r>
              <a:rPr lang="fr-FR" b="1" dirty="0"/>
              <a:t>FACTORY </a:t>
            </a:r>
            <a:r>
              <a:rPr lang="fr-FR" b="1" dirty="0" smtClean="0"/>
              <a:t>LIFE</a:t>
            </a:r>
            <a:endParaRPr lang="fr-FR" b="1" dirty="0"/>
          </a:p>
          <a:p>
            <a:r>
              <a:rPr lang="fr-FR" dirty="0"/>
              <a:t>1 baptême de vol sur simulateur de chute libre </a:t>
            </a:r>
            <a:r>
              <a:rPr lang="fr-FR" b="1" dirty="0"/>
              <a:t>TWISTAIR</a:t>
            </a:r>
          </a:p>
          <a:p>
            <a:r>
              <a:rPr lang="fr-FR" dirty="0"/>
              <a:t>1 coupe jeune homme </a:t>
            </a:r>
            <a:r>
              <a:rPr lang="fr-FR" b="1" dirty="0"/>
              <a:t>VB COIFFURE</a:t>
            </a:r>
          </a:p>
          <a:p>
            <a:r>
              <a:rPr lang="fr-FR" dirty="0"/>
              <a:t>1 formule à volonté </a:t>
            </a:r>
            <a:r>
              <a:rPr lang="fr-FR" b="1" dirty="0" smtClean="0"/>
              <a:t>RESTAURANT LES </a:t>
            </a:r>
            <a:r>
              <a:rPr lang="fr-FR" b="1" dirty="0"/>
              <a:t>3 BRASSEURS</a:t>
            </a:r>
          </a:p>
          <a:p>
            <a:r>
              <a:rPr lang="fr-FR" dirty="0"/>
              <a:t>1 fer à friser </a:t>
            </a:r>
            <a:r>
              <a:rPr lang="fr-FR" b="1" dirty="0"/>
              <a:t>INTERMARCHE BAILLARGUES</a:t>
            </a:r>
          </a:p>
          <a:p>
            <a:r>
              <a:rPr lang="fr-FR" dirty="0"/>
              <a:t>1 ensemble à dessin </a:t>
            </a:r>
            <a:r>
              <a:rPr lang="fr-FR" b="1" dirty="0"/>
              <a:t>COSTE PEINTURE</a:t>
            </a:r>
          </a:p>
          <a:p>
            <a:r>
              <a:rPr lang="fr-FR" dirty="0"/>
              <a:t>1 entrée adulte </a:t>
            </a:r>
            <a:r>
              <a:rPr lang="fr-FR" b="1" dirty="0"/>
              <a:t>CHATEAU DE BOSC</a:t>
            </a:r>
          </a:p>
          <a:p>
            <a:r>
              <a:rPr lang="fr-FR" dirty="0"/>
              <a:t>1 entrée aux </a:t>
            </a:r>
            <a:r>
              <a:rPr lang="fr-FR" b="1" dirty="0"/>
              <a:t>PETITS FERMIERS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</a:t>
            </a:r>
            <a:r>
              <a:rPr lang="fr-FR" sz="6600" b="1" dirty="0">
                <a:solidFill>
                  <a:srgbClr val="FF0066"/>
                </a:solidFill>
              </a:rPr>
              <a:t>8</a:t>
            </a: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18" y="65250"/>
            <a:ext cx="1476853" cy="12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1 trimestre gold offert au </a:t>
            </a:r>
            <a:r>
              <a:rPr lang="fr-FR" dirty="0" smtClean="0"/>
              <a:t>Cross fit </a:t>
            </a:r>
            <a:r>
              <a:rPr lang="fr-FR" dirty="0"/>
              <a:t>chez </a:t>
            </a:r>
            <a:r>
              <a:rPr lang="fr-FR" b="1" dirty="0"/>
              <a:t>FACTORY </a:t>
            </a:r>
            <a:r>
              <a:rPr lang="fr-FR" b="1" dirty="0" smtClean="0"/>
              <a:t>LIFE</a:t>
            </a:r>
            <a:endParaRPr lang="fr-FR" b="1" dirty="0"/>
          </a:p>
          <a:p>
            <a:r>
              <a:rPr lang="fr-FR" dirty="0"/>
              <a:t>1 bon de 50€ au </a:t>
            </a:r>
            <a:r>
              <a:rPr lang="fr-FR" b="1" dirty="0"/>
              <a:t>GARAGE DES FLOTS </a:t>
            </a:r>
            <a:r>
              <a:rPr lang="fr-FR" dirty="0"/>
              <a:t>(Peugeot Palavas)</a:t>
            </a:r>
          </a:p>
          <a:p>
            <a:r>
              <a:rPr lang="fr-FR" dirty="0"/>
              <a:t>1 bon </a:t>
            </a:r>
            <a:r>
              <a:rPr lang="fr-FR" b="1" dirty="0"/>
              <a:t>Make Me Lovely </a:t>
            </a:r>
            <a:r>
              <a:rPr lang="fr-FR" sz="2800" dirty="0"/>
              <a:t>(pose de vernis semi-permanent)</a:t>
            </a:r>
            <a:endParaRPr lang="fr-FR" dirty="0"/>
          </a:p>
          <a:p>
            <a:r>
              <a:rPr lang="fr-FR" dirty="0"/>
              <a:t>1 coffret de 2 bouteilles de Vin (</a:t>
            </a:r>
            <a:r>
              <a:rPr lang="fr-FR" b="1" dirty="0"/>
              <a:t>Cave d'Occitanie</a:t>
            </a:r>
            <a:r>
              <a:rPr lang="fr-FR" dirty="0"/>
              <a:t>)</a:t>
            </a:r>
          </a:p>
          <a:p>
            <a:r>
              <a:rPr lang="fr-FR" dirty="0"/>
              <a:t>1 lot de 1/2h de circuit </a:t>
            </a:r>
            <a:r>
              <a:rPr lang="fr-FR" dirty="0" smtClean="0"/>
              <a:t>électrique </a:t>
            </a:r>
            <a:r>
              <a:rPr lang="fr-FR" dirty="0"/>
              <a:t>+ 1 h de billard + 1 soirée jeux de société (</a:t>
            </a:r>
            <a:r>
              <a:rPr lang="fr-FR" b="1" dirty="0"/>
              <a:t>Baraka jeux</a:t>
            </a:r>
            <a:r>
              <a:rPr lang="fr-FR" dirty="0"/>
              <a:t>)</a:t>
            </a:r>
          </a:p>
          <a:p>
            <a:r>
              <a:rPr lang="fr-FR" dirty="0"/>
              <a:t>2 entrées au </a:t>
            </a:r>
            <a:r>
              <a:rPr lang="fr-FR" b="1" dirty="0"/>
              <a:t>SEAQUARIUM DU GRAU DU ROI</a:t>
            </a:r>
          </a:p>
          <a:p>
            <a:r>
              <a:rPr lang="fr-FR" dirty="0"/>
              <a:t>2 entrées au </a:t>
            </a:r>
            <a:r>
              <a:rPr lang="fr-FR" b="1" dirty="0"/>
              <a:t>MUSEE FABRE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</a:t>
            </a:r>
            <a:r>
              <a:rPr lang="fr-FR" sz="6600" b="1" dirty="0">
                <a:solidFill>
                  <a:srgbClr val="FF0066"/>
                </a:solidFill>
              </a:rPr>
              <a:t>7</a:t>
            </a: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1 trimestre </a:t>
            </a:r>
            <a:r>
              <a:rPr lang="fr-FR" dirty="0" smtClean="0"/>
              <a:t>Start </a:t>
            </a:r>
            <a:r>
              <a:rPr lang="fr-FR" dirty="0"/>
              <a:t>offert au Pôle Dance chez </a:t>
            </a:r>
            <a:r>
              <a:rPr lang="fr-FR" b="1" dirty="0"/>
              <a:t>FACTORY LIFE </a:t>
            </a:r>
            <a:endParaRPr lang="fr-FR" b="1" dirty="0" smtClean="0"/>
          </a:p>
          <a:p>
            <a:r>
              <a:rPr lang="fr-FR" dirty="0" smtClean="0"/>
              <a:t>1 </a:t>
            </a:r>
            <a:r>
              <a:rPr lang="fr-FR" dirty="0"/>
              <a:t>bon </a:t>
            </a:r>
            <a:r>
              <a:rPr lang="fr-FR" b="1" dirty="0"/>
              <a:t>ESPRIT D'AILLEURS </a:t>
            </a:r>
            <a:r>
              <a:rPr lang="fr-FR" dirty="0"/>
              <a:t>(massage sur mesure)</a:t>
            </a:r>
          </a:p>
          <a:p>
            <a:r>
              <a:rPr lang="fr-FR" dirty="0"/>
              <a:t>1 entrée adulte + 1 enfant au </a:t>
            </a:r>
            <a:r>
              <a:rPr lang="fr-FR" b="1" dirty="0"/>
              <a:t>ZOO DE LA BARBEN</a:t>
            </a:r>
          </a:p>
          <a:p>
            <a:r>
              <a:rPr lang="fr-FR" dirty="0"/>
              <a:t>2 repas à la </a:t>
            </a:r>
            <a:r>
              <a:rPr lang="fr-FR" b="1" dirty="0"/>
              <a:t>BRASSERIE DU JEU DE BALLON</a:t>
            </a:r>
          </a:p>
          <a:p>
            <a:r>
              <a:rPr lang="fr-FR" dirty="0"/>
              <a:t>1 coffret beauté </a:t>
            </a:r>
            <a:r>
              <a:rPr lang="fr-FR" b="1" dirty="0"/>
              <a:t>INTERMARCHE BAILLARGUES</a:t>
            </a:r>
          </a:p>
          <a:p>
            <a:r>
              <a:rPr lang="fr-FR" dirty="0"/>
              <a:t>1 invitation pour 2 personnes à la </a:t>
            </a:r>
            <a:r>
              <a:rPr lang="fr-FR" b="1" dirty="0"/>
              <a:t>COMEDIE DU MAS DU PONT</a:t>
            </a:r>
          </a:p>
          <a:p>
            <a:r>
              <a:rPr lang="fr-FR" dirty="0"/>
              <a:t>1 BD offerte par le </a:t>
            </a:r>
            <a:r>
              <a:rPr lang="fr-FR" b="1" dirty="0"/>
              <a:t>MHSC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</a:t>
            </a:r>
            <a:r>
              <a:rPr lang="fr-FR" sz="6600" b="1" dirty="0">
                <a:solidFill>
                  <a:srgbClr val="FF0066"/>
                </a:solidFill>
              </a:rPr>
              <a:t>6</a:t>
            </a: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1 trimestre gold offert au </a:t>
            </a:r>
            <a:r>
              <a:rPr lang="fr-FR" sz="2400" dirty="0" smtClean="0"/>
              <a:t>Cross fit </a:t>
            </a:r>
            <a:r>
              <a:rPr lang="fr-FR" sz="2400" dirty="0"/>
              <a:t>chez </a:t>
            </a:r>
            <a:r>
              <a:rPr lang="fr-FR" sz="2400" b="1" dirty="0"/>
              <a:t>FACTORY </a:t>
            </a:r>
            <a:r>
              <a:rPr lang="fr-FR" sz="2400" b="1" dirty="0" smtClean="0"/>
              <a:t>LIFE</a:t>
            </a:r>
            <a:endParaRPr lang="fr-FR" sz="2400" b="1" dirty="0"/>
          </a:p>
          <a:p>
            <a:r>
              <a:rPr lang="fr-FR" sz="2400" dirty="0"/>
              <a:t>2 entrées enfants </a:t>
            </a:r>
            <a:r>
              <a:rPr lang="fr-FR" sz="2400" b="1" dirty="0"/>
              <a:t>MICROPOLIS</a:t>
            </a:r>
          </a:p>
          <a:p>
            <a:r>
              <a:rPr lang="fr-FR" sz="2400" dirty="0"/>
              <a:t>1 entrée adulte + 1 enfant sur les </a:t>
            </a:r>
            <a:r>
              <a:rPr lang="fr-FR" sz="2400" b="1" dirty="0"/>
              <a:t>RAILS DU LARZAC </a:t>
            </a:r>
            <a:r>
              <a:rPr lang="fr-FR" sz="2400" dirty="0" smtClean="0"/>
              <a:t>(vélo rail)</a:t>
            </a:r>
            <a:endParaRPr lang="fr-FR" sz="2400" dirty="0"/>
          </a:p>
          <a:p>
            <a:r>
              <a:rPr lang="fr-FR" sz="2400" dirty="0"/>
              <a:t>2 entrées enfant au PARC LE THEIL</a:t>
            </a:r>
          </a:p>
          <a:p>
            <a:r>
              <a:rPr lang="fr-FR" sz="2400" dirty="0"/>
              <a:t>1 coupe + brushing femme chez </a:t>
            </a:r>
            <a:r>
              <a:rPr lang="fr-FR" sz="2000" dirty="0"/>
              <a:t>JM COIFFURE </a:t>
            </a:r>
            <a:r>
              <a:rPr lang="fr-FR" sz="2400" dirty="0"/>
              <a:t>(</a:t>
            </a:r>
            <a:r>
              <a:rPr lang="fr-FR" sz="2400" b="1" dirty="0"/>
              <a:t>salon l'</a:t>
            </a:r>
            <a:r>
              <a:rPr lang="fr-FR" sz="2400" b="1" dirty="0" err="1"/>
              <a:t>Ecl'Hair</a:t>
            </a:r>
            <a:r>
              <a:rPr lang="fr-FR" sz="2400" dirty="0"/>
              <a:t>)</a:t>
            </a:r>
          </a:p>
          <a:p>
            <a:r>
              <a:rPr lang="fr-FR" sz="2400" dirty="0"/>
              <a:t>1 sac </a:t>
            </a:r>
            <a:r>
              <a:rPr lang="fr-FR" sz="2400" b="1" dirty="0"/>
              <a:t>MONTPELLIER MASSANE</a:t>
            </a:r>
          </a:p>
          <a:p>
            <a:r>
              <a:rPr lang="fr-FR" sz="2400" dirty="0"/>
              <a:t>1 bon pour 1 séance de Padel + prêt de raquettes </a:t>
            </a:r>
            <a:r>
              <a:rPr lang="fr-FR" sz="2400" b="1" dirty="0"/>
              <a:t>TENNIS CLUB BAILLARGUES</a:t>
            </a:r>
          </a:p>
          <a:p>
            <a:r>
              <a:rPr lang="fr-FR" sz="2400" dirty="0"/>
              <a:t>goodies </a:t>
            </a:r>
            <a:r>
              <a:rPr lang="fr-FR" sz="2400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5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44" y="65250"/>
            <a:ext cx="1560228" cy="13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1 entrée adulte + 1 enfant à la </a:t>
            </a:r>
            <a:r>
              <a:rPr lang="fr-FR" b="1" dirty="0"/>
              <a:t>CITE DE L'ESPACE</a:t>
            </a:r>
          </a:p>
          <a:p>
            <a:r>
              <a:rPr lang="fr-FR" dirty="0"/>
              <a:t>2 entrées adultes pour l'ENVOL DES PIONNIERS à la </a:t>
            </a:r>
            <a:r>
              <a:rPr lang="fr-FR" b="1" dirty="0"/>
              <a:t>CITE DE L'ESPACE</a:t>
            </a:r>
          </a:p>
          <a:p>
            <a:r>
              <a:rPr lang="fr-FR" dirty="0"/>
              <a:t>1 heure de promenade en catamaran </a:t>
            </a:r>
            <a:r>
              <a:rPr lang="fr-FR" b="1" dirty="0"/>
              <a:t>LE PROVIDENCE</a:t>
            </a:r>
          </a:p>
          <a:p>
            <a:r>
              <a:rPr lang="fr-FR" dirty="0"/>
              <a:t>2 entrées enfants pour le </a:t>
            </a:r>
            <a:r>
              <a:rPr lang="fr-FR" b="1" dirty="0"/>
              <a:t>ZOO DES 3 VALLEES</a:t>
            </a:r>
          </a:p>
          <a:p>
            <a:r>
              <a:rPr lang="fr-FR" dirty="0"/>
              <a:t>1 entrée au </a:t>
            </a:r>
            <a:r>
              <a:rPr lang="fr-FR" b="1" dirty="0"/>
              <a:t>PETIT PARADIS</a:t>
            </a:r>
          </a:p>
          <a:p>
            <a:r>
              <a:rPr lang="fr-FR" dirty="0"/>
              <a:t>1 repas enfant offert par </a:t>
            </a:r>
            <a:r>
              <a:rPr lang="fr-FR" b="1" dirty="0"/>
              <a:t>le DUKE</a:t>
            </a:r>
          </a:p>
          <a:p>
            <a:r>
              <a:rPr lang="fr-FR" dirty="0"/>
              <a:t>1 coupe homme chez JM COIFFURE (</a:t>
            </a:r>
            <a:r>
              <a:rPr lang="fr-FR" b="1" dirty="0"/>
              <a:t>salon l'</a:t>
            </a:r>
            <a:r>
              <a:rPr lang="fr-FR" b="1" dirty="0" err="1"/>
              <a:t>Ecl'Hair</a:t>
            </a:r>
            <a:r>
              <a:rPr lang="fr-FR" dirty="0"/>
              <a:t>)</a:t>
            </a:r>
          </a:p>
          <a:p>
            <a:r>
              <a:rPr lang="fr-FR" dirty="0"/>
              <a:t>1 coffret de 3 bouteilles de Vin (</a:t>
            </a:r>
            <a:r>
              <a:rPr lang="fr-FR" b="1" dirty="0"/>
              <a:t>caveau St Bénézet</a:t>
            </a:r>
            <a:r>
              <a:rPr lang="fr-FR" dirty="0"/>
              <a:t>)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</a:t>
            </a:r>
            <a:r>
              <a:rPr lang="fr-FR" sz="6600" b="1" dirty="0">
                <a:solidFill>
                  <a:srgbClr val="FF0066"/>
                </a:solidFill>
              </a:rPr>
              <a:t>4</a:t>
            </a: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5250"/>
            <a:ext cx="1510952" cy="13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2 invitations pour le match </a:t>
            </a:r>
            <a:r>
              <a:rPr lang="fr-FR" b="1" dirty="0"/>
              <a:t>MHR</a:t>
            </a:r>
            <a:r>
              <a:rPr lang="fr-FR" dirty="0"/>
              <a:t>/BAYONNE </a:t>
            </a:r>
            <a:r>
              <a:rPr lang="fr-FR" dirty="0" smtClean="0"/>
              <a:t>du</a:t>
            </a:r>
            <a:r>
              <a:rPr lang="fr-FR" dirty="0" smtClean="0"/>
              <a:t> </a:t>
            </a:r>
            <a:r>
              <a:rPr lang="fr-FR" dirty="0"/>
              <a:t>15 </a:t>
            </a:r>
            <a:r>
              <a:rPr lang="fr-FR" dirty="0" smtClean="0"/>
              <a:t>ou</a:t>
            </a:r>
            <a:r>
              <a:rPr lang="fr-FR" dirty="0" smtClean="0"/>
              <a:t> </a:t>
            </a:r>
            <a:r>
              <a:rPr lang="fr-FR" dirty="0"/>
              <a:t>16/02/2020</a:t>
            </a:r>
          </a:p>
          <a:p>
            <a:r>
              <a:rPr lang="fr-FR" dirty="0"/>
              <a:t>1 mois offert chez </a:t>
            </a:r>
            <a:r>
              <a:rPr lang="fr-FR" b="1" dirty="0"/>
              <a:t>IRON BODY FIT </a:t>
            </a:r>
            <a:r>
              <a:rPr lang="fr-FR" dirty="0"/>
              <a:t>+ 1 casquette</a:t>
            </a:r>
          </a:p>
          <a:p>
            <a:r>
              <a:rPr lang="fr-FR" dirty="0"/>
              <a:t>1 bon </a:t>
            </a:r>
            <a:r>
              <a:rPr lang="fr-FR" b="1" dirty="0"/>
              <a:t>ESPRIT D'AILLEURS </a:t>
            </a:r>
            <a:r>
              <a:rPr lang="fr-FR" dirty="0"/>
              <a:t>(massage sur mesure)</a:t>
            </a:r>
          </a:p>
          <a:p>
            <a:r>
              <a:rPr lang="fr-FR" dirty="0"/>
              <a:t>1 entrée adulte + 1 enfant au </a:t>
            </a:r>
            <a:r>
              <a:rPr lang="fr-FR" b="1" dirty="0"/>
              <a:t>ZOO DE LA BARBEN</a:t>
            </a:r>
          </a:p>
          <a:p>
            <a:r>
              <a:rPr lang="fr-FR" dirty="0"/>
              <a:t>1 baptême au </a:t>
            </a:r>
            <a:r>
              <a:rPr lang="fr-FR" b="1" dirty="0"/>
              <a:t>MAS DI ROSSO</a:t>
            </a:r>
          </a:p>
          <a:p>
            <a:r>
              <a:rPr lang="fr-FR" dirty="0"/>
              <a:t>1 entrée à </a:t>
            </a:r>
            <a:r>
              <a:rPr lang="fr-FR" b="1" dirty="0"/>
              <a:t>ROYAL KIDS</a:t>
            </a:r>
          </a:p>
          <a:p>
            <a:r>
              <a:rPr lang="fr-FR" dirty="0"/>
              <a:t>1 repas enfant offert par </a:t>
            </a:r>
            <a:r>
              <a:rPr lang="fr-FR" b="1" dirty="0"/>
              <a:t>le DUKE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48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entrées enfant aux </a:t>
            </a:r>
            <a:r>
              <a:rPr lang="fr-FR" b="1" dirty="0"/>
              <a:t>GROTTES DES CANALETTES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happy meal chez </a:t>
            </a:r>
            <a:r>
              <a:rPr lang="fr-FR" b="1" dirty="0"/>
              <a:t>MC DO BAILLARGUES</a:t>
            </a:r>
          </a:p>
          <a:p>
            <a:r>
              <a:rPr lang="fr-FR" dirty="0"/>
              <a:t>1 entrée au </a:t>
            </a:r>
            <a:r>
              <a:rPr lang="fr-FR" b="1" dirty="0"/>
              <a:t>PETIT PARADIS</a:t>
            </a:r>
          </a:p>
          <a:p>
            <a:r>
              <a:rPr lang="fr-FR" dirty="0"/>
              <a:t>1 lot de baguettes chez </a:t>
            </a:r>
            <a:r>
              <a:rPr lang="fr-FR" b="1" dirty="0"/>
              <a:t>MARIE BLACHERE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d'écouteurs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51087"/>
            <a:ext cx="1799148" cy="18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213176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2 </a:t>
            </a:r>
            <a:r>
              <a:rPr lang="fr-FR" dirty="0"/>
              <a:t>entrées </a:t>
            </a:r>
            <a:r>
              <a:rPr lang="fr-FR" b="1" dirty="0"/>
              <a:t>PUY DU FOU 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/>
              <a:t>2 invitations au match </a:t>
            </a:r>
            <a:r>
              <a:rPr lang="fr-FR" b="1" dirty="0"/>
              <a:t>MHSC</a:t>
            </a:r>
            <a:r>
              <a:rPr lang="fr-FR" dirty="0"/>
              <a:t>/DIJON </a:t>
            </a:r>
            <a:r>
              <a:rPr lang="fr-FR" dirty="0" smtClean="0"/>
              <a:t>du</a:t>
            </a:r>
            <a:r>
              <a:rPr lang="fr-FR" dirty="0" smtClean="0"/>
              <a:t> </a:t>
            </a:r>
            <a:r>
              <a:rPr lang="fr-FR" dirty="0"/>
              <a:t>25/01/2020</a:t>
            </a:r>
            <a:endParaRPr lang="fr-FR" dirty="0" smtClean="0"/>
          </a:p>
          <a:p>
            <a:endParaRPr lang="fr-FR" dirty="0"/>
          </a:p>
          <a:p>
            <a:pPr algn="r"/>
            <a:r>
              <a:rPr lang="fr-FR" dirty="0"/>
              <a:t>2 accès au </a:t>
            </a:r>
            <a:r>
              <a:rPr lang="fr-FR" b="1" dirty="0"/>
              <a:t>SPA DE </a:t>
            </a:r>
            <a:r>
              <a:rPr lang="fr-FR" b="1" dirty="0" smtClean="0"/>
              <a:t>MASSANE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1 jambon entier </a:t>
            </a:r>
            <a:r>
              <a:rPr lang="fr-FR" b="1" dirty="0"/>
              <a:t>BOUCHERIE </a:t>
            </a:r>
            <a:r>
              <a:rPr lang="fr-FR" b="1" dirty="0" smtClean="0"/>
              <a:t>BATINIC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3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096344" cy="193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72" y="3284984"/>
            <a:ext cx="1567061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r="20616"/>
          <a:stretch/>
        </p:blipFill>
        <p:spPr bwMode="auto">
          <a:xfrm>
            <a:off x="6012160" y="260648"/>
            <a:ext cx="2436508" cy="41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213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4800" b="1" dirty="0" smtClean="0"/>
              <a:t>	 1 table multi jeux</a:t>
            </a:r>
          </a:p>
          <a:p>
            <a:pPr marL="0" indent="0">
              <a:buNone/>
            </a:pPr>
            <a:endParaRPr lang="fr-FR" sz="4800" b="1" dirty="0"/>
          </a:p>
          <a:p>
            <a:pPr marL="0" indent="0" algn="ctr">
              <a:buNone/>
            </a:pPr>
            <a:endParaRPr lang="fr-FR" sz="4800" b="1" dirty="0" smtClean="0"/>
          </a:p>
          <a:p>
            <a:pPr marL="0" indent="0" algn="ctr">
              <a:buNone/>
            </a:pPr>
            <a:endParaRPr lang="fr-FR" sz="4400" b="1" dirty="0" smtClean="0"/>
          </a:p>
          <a:p>
            <a:r>
              <a:rPr lang="fr-FR" sz="3600" b="1" dirty="0"/>
              <a:t>2 x 1h d'Open Jump </a:t>
            </a:r>
            <a:r>
              <a:rPr lang="fr-FR" sz="3600" b="1" dirty="0" smtClean="0"/>
              <a:t>au </a:t>
            </a:r>
            <a:r>
              <a:rPr lang="fr-FR" sz="3600" b="1" dirty="0"/>
              <a:t>TRAMPOLINE PARK</a:t>
            </a:r>
          </a:p>
          <a:p>
            <a:r>
              <a:rPr lang="fr-FR" sz="3600" b="1" dirty="0"/>
              <a:t>2 invitations pour le match MHR/BAYONNE </a:t>
            </a:r>
            <a:r>
              <a:rPr lang="fr-FR" sz="3600" b="1" dirty="0" smtClean="0"/>
              <a:t>1 </a:t>
            </a:r>
            <a:r>
              <a:rPr lang="fr-FR" sz="3600" b="1" dirty="0"/>
              <a:t>entrée à ROYAL KIDS</a:t>
            </a:r>
            <a:endParaRPr lang="fr-FR" sz="3600" b="1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</a:t>
            </a:r>
            <a:r>
              <a:rPr lang="fr-FR" sz="6600" b="1" dirty="0">
                <a:solidFill>
                  <a:srgbClr val="FF006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1</a:t>
            </a:r>
            <a:endParaRPr lang="fr-FR" sz="6600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012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4800" dirty="0" smtClean="0"/>
              <a:t>PS4 + jeu FIFA 2020</a:t>
            </a:r>
          </a:p>
          <a:p>
            <a:pPr marL="0" indent="0" algn="ctr">
              <a:buNone/>
            </a:pPr>
            <a:endParaRPr lang="fr-FR" sz="4800" dirty="0"/>
          </a:p>
          <a:p>
            <a:pPr marL="0" indent="0" algn="ctr">
              <a:buNone/>
            </a:pPr>
            <a:endParaRPr lang="fr-FR" sz="4800" dirty="0" smtClean="0"/>
          </a:p>
          <a:p>
            <a:pPr marL="0" indent="0" algn="ctr">
              <a:buNone/>
            </a:pPr>
            <a:endParaRPr lang="fr-FR" sz="4800" dirty="0"/>
          </a:p>
          <a:p>
            <a:pPr marL="0" indent="0" algn="ctr">
              <a:buNone/>
            </a:pPr>
            <a:endParaRPr lang="fr-FR" sz="4800" dirty="0" smtClean="0"/>
          </a:p>
          <a:p>
            <a:pPr marL="0" indent="0" algn="ctr">
              <a:buNone/>
            </a:pPr>
            <a:endParaRPr lang="fr-FR" sz="4800" dirty="0" smtClean="0"/>
          </a:p>
          <a:p>
            <a:pPr marL="0" indent="0" algn="r">
              <a:buNone/>
            </a:pPr>
            <a:endParaRPr lang="fr-FR" sz="4800" dirty="0" smtClean="0"/>
          </a:p>
          <a:p>
            <a:pPr marL="0" indent="0" algn="r">
              <a:buNone/>
            </a:pPr>
            <a:r>
              <a:rPr lang="fr-FR" sz="4800" dirty="0"/>
              <a:t> </a:t>
            </a:r>
            <a:r>
              <a:rPr lang="fr-FR" sz="4000" dirty="0" smtClean="0">
                <a:solidFill>
                  <a:srgbClr val="0070C0"/>
                </a:solidFill>
              </a:rPr>
              <a:t>D’une valeur </a:t>
            </a:r>
            <a:endParaRPr lang="fr-FR" sz="48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fr-FR" sz="4000" dirty="0" smtClean="0">
                <a:solidFill>
                  <a:srgbClr val="0070C0"/>
                </a:solidFill>
              </a:rPr>
              <a:t>De</a:t>
            </a:r>
            <a:r>
              <a:rPr lang="fr-FR" sz="4800" dirty="0" smtClean="0">
                <a:solidFill>
                  <a:srgbClr val="0070C0"/>
                </a:solidFill>
              </a:rPr>
              <a:t> 339,99€</a:t>
            </a:r>
            <a:endParaRPr lang="fr-FR" sz="4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sz="4800" dirty="0" smtClean="0"/>
          </a:p>
          <a:p>
            <a:pPr marL="0" indent="0" algn="ctr">
              <a:buNone/>
            </a:pPr>
            <a:endParaRPr lang="fr-FR" sz="4800" dirty="0" smtClean="0"/>
          </a:p>
          <a:p>
            <a:pPr marL="0" indent="0" algn="ctr">
              <a:buNone/>
            </a:pPr>
            <a:r>
              <a:rPr lang="fr-FR" sz="4800" dirty="0" smtClean="0"/>
              <a:t>+ 2 </a:t>
            </a:r>
            <a:r>
              <a:rPr lang="fr-FR" sz="4800" dirty="0"/>
              <a:t>invitations au match </a:t>
            </a:r>
            <a:r>
              <a:rPr lang="fr-FR" sz="4800" b="1" dirty="0"/>
              <a:t>MHSC</a:t>
            </a:r>
            <a:r>
              <a:rPr lang="fr-FR" sz="4800" dirty="0"/>
              <a:t>/DIJON </a:t>
            </a:r>
            <a:r>
              <a:rPr lang="fr-FR" sz="4800" dirty="0" smtClean="0"/>
              <a:t>du</a:t>
            </a:r>
            <a:r>
              <a:rPr lang="fr-FR" sz="4800" dirty="0" smtClean="0"/>
              <a:t> </a:t>
            </a:r>
            <a:r>
              <a:rPr lang="fr-FR" sz="4800" dirty="0"/>
              <a:t>25/01/2020</a:t>
            </a:r>
            <a:endParaRPr lang="fr-FR" sz="4800" dirty="0" smtClean="0"/>
          </a:p>
        </p:txBody>
      </p:sp>
      <p:pic>
        <p:nvPicPr>
          <p:cNvPr id="4" name="Picture 2" descr="C:\Users\conta\OneDrive\Bureau\console-ps4-slim-1to-noire-jet-black-fifa-20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b="11143"/>
          <a:stretch/>
        </p:blipFill>
        <p:spPr bwMode="auto">
          <a:xfrm>
            <a:off x="971599" y="1556792"/>
            <a:ext cx="56220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48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91" y="0"/>
            <a:ext cx="5327377" cy="460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4789751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MERCI DE VOTRE PARTICIPATION</a:t>
            </a:r>
            <a:endParaRPr lang="fr-FR" sz="2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55892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Liste des gagnants à consulter sur </a:t>
            </a:r>
            <a:r>
              <a:rPr lang="fr-FR" sz="3600" dirty="0" smtClean="0">
                <a:hlinkClick r:id="rId3"/>
              </a:rPr>
              <a:t>www.gpe-baillargues.fr</a:t>
            </a:r>
            <a:endParaRPr lang="fr-FR" sz="3600" dirty="0" smtClean="0"/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286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47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lot de 1/2h de circuit </a:t>
            </a:r>
            <a:r>
              <a:rPr lang="fr-FR" dirty="0" smtClean="0"/>
              <a:t>électrique </a:t>
            </a:r>
            <a:r>
              <a:rPr lang="fr-FR" dirty="0"/>
              <a:t>+ 1 h de billard + 1 soirée jeux de société (</a:t>
            </a:r>
            <a:r>
              <a:rPr lang="fr-FR" b="1" dirty="0"/>
              <a:t>Baraka jeux</a:t>
            </a:r>
            <a:r>
              <a:rPr lang="fr-FR" dirty="0"/>
              <a:t>)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1 entrée enfant à l'aquarium </a:t>
            </a:r>
            <a:r>
              <a:rPr lang="fr-FR" b="1" dirty="0"/>
              <a:t>PLANET OCEAN</a:t>
            </a:r>
          </a:p>
          <a:p>
            <a:r>
              <a:rPr lang="fr-FR" dirty="0"/>
              <a:t>1 BD offerte par le </a:t>
            </a:r>
            <a:r>
              <a:rPr lang="fr-FR" b="1" dirty="0"/>
              <a:t>MHSC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polo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46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parties de 20mn au </a:t>
            </a:r>
            <a:r>
              <a:rPr lang="fr-FR" b="1" dirty="0"/>
              <a:t>LASERGAME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1 entrée enfant à l'aquarium </a:t>
            </a:r>
            <a:r>
              <a:rPr lang="fr-FR" b="1" dirty="0"/>
              <a:t>PLANET OCEAN</a:t>
            </a:r>
          </a:p>
          <a:p>
            <a:r>
              <a:rPr lang="fr-FR" dirty="0"/>
              <a:t>1 lot de baguettes chez </a:t>
            </a:r>
            <a:r>
              <a:rPr lang="fr-FR" b="1" dirty="0"/>
              <a:t>MARIE BLACHERE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d'écouteurs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45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 entrée au </a:t>
            </a:r>
            <a:r>
              <a:rPr lang="fr-FR" b="1" dirty="0"/>
              <a:t>MUSEE DE TAUTAVEL</a:t>
            </a:r>
          </a:p>
          <a:p>
            <a:r>
              <a:rPr lang="fr-FR" dirty="0"/>
              <a:t>2 entrées enfant aux </a:t>
            </a:r>
            <a:r>
              <a:rPr lang="fr-FR" b="1" dirty="0"/>
              <a:t>GROTTES DES CANALETTES</a:t>
            </a:r>
          </a:p>
          <a:p>
            <a:r>
              <a:rPr lang="fr-FR" dirty="0"/>
              <a:t>1 place offerte chez </a:t>
            </a:r>
            <a:r>
              <a:rPr lang="fr-FR" b="1" dirty="0"/>
              <a:t>THE GREAT ESCAPE GAME</a:t>
            </a:r>
          </a:p>
          <a:p>
            <a:r>
              <a:rPr lang="fr-FR" dirty="0"/>
              <a:t>1 BD offerte par le </a:t>
            </a:r>
            <a:r>
              <a:rPr lang="fr-FR" b="1" dirty="0"/>
              <a:t>MHSC</a:t>
            </a:r>
          </a:p>
          <a:p>
            <a:r>
              <a:rPr lang="fr-FR" dirty="0"/>
              <a:t>1 peluche offerte par </a:t>
            </a:r>
            <a:r>
              <a:rPr lang="fr-FR" b="1" dirty="0"/>
              <a:t>INTERMARCHE BAILLARGUES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goodies Montpellier </a:t>
            </a:r>
            <a:r>
              <a:rPr lang="fr-FR" b="1" dirty="0"/>
              <a:t>Méditerranée Métropole &amp; Région Occitanie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polo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0066"/>
                </a:solidFill>
              </a:rPr>
              <a:t>LOT 44</a:t>
            </a:r>
            <a:endParaRPr lang="fr-FR" sz="6600" b="1" dirty="0">
              <a:solidFill>
                <a:srgbClr val="FF0066"/>
              </a:solidFill>
            </a:endParaRPr>
          </a:p>
        </p:txBody>
      </p:sp>
      <p:pic>
        <p:nvPicPr>
          <p:cNvPr id="4" name="Picture 2" descr="C:\Users\conta\OneDrive\Documents\GPE\logos\logo2014 - C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0"/>
            <a:ext cx="1726976" cy="1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 free jump à </a:t>
            </a:r>
            <a:r>
              <a:rPr lang="fr-FR" b="1" dirty="0"/>
              <a:t>REBOUND WORLD</a:t>
            </a:r>
          </a:p>
          <a:p>
            <a:r>
              <a:rPr lang="fr-FR" dirty="0"/>
              <a:t>1 menu enfant chez </a:t>
            </a:r>
            <a:r>
              <a:rPr lang="fr-FR" b="1" dirty="0"/>
              <a:t>PIRATE PARADISE</a:t>
            </a:r>
          </a:p>
          <a:p>
            <a:r>
              <a:rPr lang="fr-FR" dirty="0"/>
              <a:t>1 entrée enfant à l'aquarium </a:t>
            </a:r>
            <a:r>
              <a:rPr lang="fr-FR" b="1" dirty="0"/>
              <a:t>PLANET OCEAN</a:t>
            </a:r>
          </a:p>
          <a:p>
            <a:r>
              <a:rPr lang="fr-FR" dirty="0"/>
              <a:t>2 places de cinéma </a:t>
            </a:r>
            <a:r>
              <a:rPr lang="fr-FR" b="1" dirty="0"/>
              <a:t>GAUMONT</a:t>
            </a:r>
          </a:p>
          <a:p>
            <a:r>
              <a:rPr lang="fr-FR" dirty="0"/>
              <a:t>1 bon d'achat de 5 euros à </a:t>
            </a:r>
            <a:r>
              <a:rPr lang="fr-FR" b="1" dirty="0"/>
              <a:t>LA MIE D'ENFANCE</a:t>
            </a:r>
          </a:p>
          <a:p>
            <a:r>
              <a:rPr lang="fr-FR" dirty="0"/>
              <a:t>goodies </a:t>
            </a:r>
            <a:r>
              <a:rPr lang="fr-FR" b="1" dirty="0"/>
              <a:t>Montpellier Méditerranée Métropole &amp; Région Occitanie</a:t>
            </a:r>
          </a:p>
          <a:p>
            <a:r>
              <a:rPr lang="fr-FR" dirty="0"/>
              <a:t>1 semaine gratuite à </a:t>
            </a:r>
            <a:r>
              <a:rPr lang="fr-FR" b="1" dirty="0"/>
              <a:t>RUN'UP</a:t>
            </a:r>
            <a:r>
              <a:rPr lang="fr-FR" dirty="0"/>
              <a:t> et son lot d'écouteurs</a:t>
            </a:r>
          </a:p>
        </p:txBody>
      </p:sp>
    </p:spTree>
    <p:extLst>
      <p:ext uri="{BB962C8B-B14F-4D97-AF65-F5344CB8AC3E}">
        <p14:creationId xmlns:p14="http://schemas.microsoft.com/office/powerpoint/2010/main" val="32954822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2839</Words>
  <Application>Microsoft Office PowerPoint</Application>
  <PresentationFormat>Affichage à l'écran (4:3)</PresentationFormat>
  <Paragraphs>447</Paragraphs>
  <Slides>53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Présentation PowerPoint</vt:lpstr>
      <vt:lpstr>Présentation PowerPoint</vt:lpstr>
      <vt:lpstr>LOT 50</vt:lpstr>
      <vt:lpstr>LOT 49</vt:lpstr>
      <vt:lpstr>LOT 48</vt:lpstr>
      <vt:lpstr>LOT 47</vt:lpstr>
      <vt:lpstr>LOT 46</vt:lpstr>
      <vt:lpstr>LOT 45</vt:lpstr>
      <vt:lpstr>LOT 44</vt:lpstr>
      <vt:lpstr>LOT 43</vt:lpstr>
      <vt:lpstr>LOT 42</vt:lpstr>
      <vt:lpstr>LOT 41</vt:lpstr>
      <vt:lpstr>LOT 40</vt:lpstr>
      <vt:lpstr>LOT 39</vt:lpstr>
      <vt:lpstr>LOT 38</vt:lpstr>
      <vt:lpstr>LOT 37</vt:lpstr>
      <vt:lpstr>LOT 36</vt:lpstr>
      <vt:lpstr>LOT 35</vt:lpstr>
      <vt:lpstr>LOT 34</vt:lpstr>
      <vt:lpstr>LOT 33</vt:lpstr>
      <vt:lpstr>LOT 32</vt:lpstr>
      <vt:lpstr>LOT 31</vt:lpstr>
      <vt:lpstr>LOT 30</vt:lpstr>
      <vt:lpstr>LOT 29</vt:lpstr>
      <vt:lpstr>LOT 28</vt:lpstr>
      <vt:lpstr>LOT 27</vt:lpstr>
      <vt:lpstr>LOT 26</vt:lpstr>
      <vt:lpstr>LOT 25</vt:lpstr>
      <vt:lpstr>LOT 24</vt:lpstr>
      <vt:lpstr>LOT 23</vt:lpstr>
      <vt:lpstr>LOT 22</vt:lpstr>
      <vt:lpstr>LOT 21</vt:lpstr>
      <vt:lpstr>LOT 20</vt:lpstr>
      <vt:lpstr>LOT 19</vt:lpstr>
      <vt:lpstr>LOT 18</vt:lpstr>
      <vt:lpstr>LOT 17</vt:lpstr>
      <vt:lpstr>LOT 16</vt:lpstr>
      <vt:lpstr>LOT 15</vt:lpstr>
      <vt:lpstr>LOT 14</vt:lpstr>
      <vt:lpstr>LOT 13</vt:lpstr>
      <vt:lpstr>LOT 12</vt:lpstr>
      <vt:lpstr>LOT 11</vt:lpstr>
      <vt:lpstr>LOT 10</vt:lpstr>
      <vt:lpstr>LOT 9</vt:lpstr>
      <vt:lpstr>LOT 8</vt:lpstr>
      <vt:lpstr>LOT 7</vt:lpstr>
      <vt:lpstr>LOT 6</vt:lpstr>
      <vt:lpstr>LOT 5</vt:lpstr>
      <vt:lpstr>LOT 4</vt:lpstr>
      <vt:lpstr>LOT 3</vt:lpstr>
      <vt:lpstr>LOT 2</vt:lpstr>
      <vt:lpstr>LOT 1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Baillargues GPE</dc:creator>
  <cp:lastModifiedBy>Baillargues GPE</cp:lastModifiedBy>
  <cp:revision>41</cp:revision>
  <cp:lastPrinted>2019-01-16T15:29:38Z</cp:lastPrinted>
  <dcterms:created xsi:type="dcterms:W3CDTF">2019-01-13T20:39:10Z</dcterms:created>
  <dcterms:modified xsi:type="dcterms:W3CDTF">2020-01-16T07:48:44Z</dcterms:modified>
</cp:coreProperties>
</file>