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20/09/2014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APIE\Documents\GPE\PROFESSIONS DE FOI\PROFESSION DE FOI 2013 2014\MATERNELLE\Olivier TAPIE MATER PRIMAI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1340768"/>
            <a:ext cx="1411953" cy="16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APIE\Documents\GPE\PROFESSIONS DE FOI\PROFESSION DE FOI 2013 2014\MATERNELLE\Photo claire BRISSAC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r="14004"/>
          <a:stretch/>
        </p:blipFill>
        <p:spPr bwMode="auto">
          <a:xfrm>
            <a:off x="2987824" y="1340768"/>
            <a:ext cx="1664221" cy="167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TAPIE\Documents\GPE\PROFESSIONS DE FOI\PROFESSION DE FOI 2013 2014\MATERNELLE\Mélanie DAUPHIN MATER PRIMAIR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08920"/>
            <a:ext cx="1496355" cy="186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PIE\Documents\GPE\PROFESSIONS DE FOI\PROFESSION DE FOI 2013 2014\MATERNELLE\MILLOT Lydia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708920"/>
            <a:ext cx="151216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TAPIE\Documents\GPE\PROFESSIONS DE FOI\PROFESSION DE FOI 2013 2014\MATERNELLE\CHRYSTELLE VELOSO PRIMAI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169" y="4365104"/>
            <a:ext cx="1504416" cy="185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TAPIE\Documents\GPE\PROFESSIONS DE FOI\PROFESSION DE FOI 2013 2014\MATERNELLE\DESCOTTE JULI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919" y="4365104"/>
            <a:ext cx="1492002" cy="184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TAPIE\Documents\GPE\logos\logo2-GP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9" y="22895"/>
            <a:ext cx="7119937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115616" y="3018438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Olivier TAPIE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915816" y="3068960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Claire BRISSAC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4860032" y="4653136"/>
            <a:ext cx="198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Mélanie DAUPHIN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6804248" y="4653136"/>
            <a:ext cx="17281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Lydia MILLOT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755576" y="6309320"/>
            <a:ext cx="211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Christelle VELOSO</a:t>
            </a:r>
            <a:endParaRPr lang="fr-FR" sz="1600" dirty="0">
              <a:latin typeface="Comic Sans MS" panose="030F0702030302020204" pitchFamily="66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849935" y="6309320"/>
            <a:ext cx="21185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>
                <a:latin typeface="Comic Sans MS" panose="030F0702030302020204" pitchFamily="66" charset="0"/>
              </a:rPr>
              <a:t>Julie DESCOTTE</a:t>
            </a:r>
            <a:endParaRPr lang="fr-FR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57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Printemps</Template>
  <TotalTime>13</TotalTime>
  <Words>12</Words>
  <Application>Microsoft Office PowerPoint</Application>
  <PresentationFormat>Affichage à l'écran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Spring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TAPIE</dc:creator>
  <cp:lastModifiedBy>TAPIE</cp:lastModifiedBy>
  <cp:revision>6</cp:revision>
  <dcterms:created xsi:type="dcterms:W3CDTF">2014-09-20T19:00:29Z</dcterms:created>
  <dcterms:modified xsi:type="dcterms:W3CDTF">2014-09-20T19:19:17Z</dcterms:modified>
</cp:coreProperties>
</file>